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75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45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58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64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01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72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65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74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96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04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36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EF5B-CE64-4BFB-8AE3-C449C186E7DE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BD9F2-D9EB-49B1-BD03-E47C405F5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1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9436" y="1992666"/>
            <a:ext cx="12235504" cy="3990789"/>
            <a:chOff x="35024" y="821030"/>
            <a:chExt cx="12235504" cy="399078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24" y="821030"/>
              <a:ext cx="12192000" cy="997857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28" y="3806386"/>
              <a:ext cx="12192000" cy="1005433"/>
            </a:xfrm>
            <a:prstGeom prst="rect">
              <a:avLst/>
            </a:prstGeom>
          </p:spPr>
        </p:pic>
      </p:grpSp>
      <p:grpSp>
        <p:nvGrpSpPr>
          <p:cNvPr id="169" name="グループ化 168"/>
          <p:cNvGrpSpPr/>
          <p:nvPr/>
        </p:nvGrpSpPr>
        <p:grpSpPr>
          <a:xfrm>
            <a:off x="800328" y="5958654"/>
            <a:ext cx="10963501" cy="379500"/>
            <a:chOff x="1443698" y="4459200"/>
            <a:chExt cx="10814148" cy="379500"/>
          </a:xfrm>
          <a:solidFill>
            <a:srgbClr val="FFFF00"/>
          </a:solidFill>
        </p:grpSpPr>
        <p:grpSp>
          <p:nvGrpSpPr>
            <p:cNvPr id="140" name="グループ化 139"/>
            <p:cNvGrpSpPr/>
            <p:nvPr/>
          </p:nvGrpSpPr>
          <p:grpSpPr>
            <a:xfrm>
              <a:off x="1443698" y="4508818"/>
              <a:ext cx="5120274" cy="329882"/>
              <a:chOff x="0" y="0"/>
              <a:chExt cx="4056206" cy="202622"/>
            </a:xfrm>
            <a:grpFill/>
          </p:grpSpPr>
          <p:sp>
            <p:nvSpPr>
              <p:cNvPr id="141" name="正方形/長方形 140"/>
              <p:cNvSpPr/>
              <p:nvPr/>
            </p:nvSpPr>
            <p:spPr>
              <a:xfrm>
                <a:off x="0" y="18472"/>
                <a:ext cx="376745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142" name="グループ化 141"/>
              <p:cNvGrpSpPr/>
              <p:nvPr/>
            </p:nvGrpSpPr>
            <p:grpSpPr>
              <a:xfrm>
                <a:off x="1039091" y="9236"/>
                <a:ext cx="1493658" cy="188288"/>
                <a:chOff x="0" y="0"/>
                <a:chExt cx="1493658" cy="188288"/>
              </a:xfrm>
              <a:grpFill/>
            </p:grpSpPr>
            <p:sp>
              <p:nvSpPr>
                <p:cNvPr id="152" name="正方形/長方形 151"/>
                <p:cNvSpPr/>
                <p:nvPr/>
              </p:nvSpPr>
              <p:spPr>
                <a:xfrm>
                  <a:off x="0" y="4138"/>
                  <a:ext cx="446856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3" name="正方形/長方形 152"/>
                <p:cNvSpPr/>
                <p:nvPr/>
              </p:nvSpPr>
              <p:spPr>
                <a:xfrm>
                  <a:off x="513057" y="0"/>
                  <a:ext cx="446856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4" name="正方形/長方形 153"/>
                <p:cNvSpPr/>
                <p:nvPr/>
              </p:nvSpPr>
              <p:spPr>
                <a:xfrm>
                  <a:off x="1046802" y="0"/>
                  <a:ext cx="446856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43" name="正方形/長方形 142"/>
              <p:cNvSpPr/>
              <p:nvPr/>
            </p:nvSpPr>
            <p:spPr>
              <a:xfrm>
                <a:off x="3154218" y="4618"/>
                <a:ext cx="901988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144" name="グループ化 143"/>
              <p:cNvGrpSpPr/>
              <p:nvPr/>
            </p:nvGrpSpPr>
            <p:grpSpPr>
              <a:xfrm>
                <a:off x="508000" y="9236"/>
                <a:ext cx="500644" cy="188288"/>
                <a:chOff x="0" y="0"/>
                <a:chExt cx="500644" cy="188288"/>
              </a:xfrm>
              <a:grpFill/>
            </p:grpSpPr>
            <p:sp>
              <p:nvSpPr>
                <p:cNvPr id="149" name="正方形/長方形 148"/>
                <p:cNvSpPr/>
                <p:nvPr/>
              </p:nvSpPr>
              <p:spPr>
                <a:xfrm>
                  <a:off x="0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0" name="正方形/長方形 149"/>
                <p:cNvSpPr/>
                <p:nvPr/>
              </p:nvSpPr>
              <p:spPr>
                <a:xfrm>
                  <a:off x="115852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1" name="正方形/長方形 150"/>
                <p:cNvSpPr/>
                <p:nvPr/>
              </p:nvSpPr>
              <p:spPr>
                <a:xfrm>
                  <a:off x="256529" y="0"/>
                  <a:ext cx="244115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45" name="グループ化 144"/>
              <p:cNvGrpSpPr/>
              <p:nvPr/>
            </p:nvGrpSpPr>
            <p:grpSpPr>
              <a:xfrm>
                <a:off x="2613891" y="0"/>
                <a:ext cx="500644" cy="188288"/>
                <a:chOff x="0" y="0"/>
                <a:chExt cx="500644" cy="188288"/>
              </a:xfrm>
              <a:grpFill/>
            </p:grpSpPr>
            <p:sp>
              <p:nvSpPr>
                <p:cNvPr id="146" name="正方形/長方形 145"/>
                <p:cNvSpPr/>
                <p:nvPr/>
              </p:nvSpPr>
              <p:spPr>
                <a:xfrm>
                  <a:off x="0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7" name="正方形/長方形 146"/>
                <p:cNvSpPr/>
                <p:nvPr/>
              </p:nvSpPr>
              <p:spPr>
                <a:xfrm>
                  <a:off x="115852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8" name="正方形/長方形 147"/>
                <p:cNvSpPr/>
                <p:nvPr/>
              </p:nvSpPr>
              <p:spPr>
                <a:xfrm>
                  <a:off x="256529" y="0"/>
                  <a:ext cx="244115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155" name="グループ化 154"/>
            <p:cNvGrpSpPr/>
            <p:nvPr/>
          </p:nvGrpSpPr>
          <p:grpSpPr>
            <a:xfrm>
              <a:off x="6937147" y="4459200"/>
              <a:ext cx="5320699" cy="379499"/>
              <a:chOff x="0" y="2188"/>
              <a:chExt cx="4209302" cy="225257"/>
            </a:xfrm>
            <a:grpFill/>
          </p:grpSpPr>
          <p:sp>
            <p:nvSpPr>
              <p:cNvPr id="156" name="正方形/長方形 155"/>
              <p:cNvSpPr/>
              <p:nvPr/>
            </p:nvSpPr>
            <p:spPr>
              <a:xfrm>
                <a:off x="0" y="32327"/>
                <a:ext cx="491935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7" name="正方形/長方形 156"/>
              <p:cNvSpPr/>
              <p:nvPr/>
            </p:nvSpPr>
            <p:spPr>
              <a:xfrm>
                <a:off x="1131455" y="32327"/>
                <a:ext cx="463407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8" name="正方形/長方形 157"/>
              <p:cNvSpPr/>
              <p:nvPr/>
            </p:nvSpPr>
            <p:spPr>
              <a:xfrm>
                <a:off x="1644073" y="27709"/>
                <a:ext cx="463407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9" name="正方形/長方形 158"/>
              <p:cNvSpPr/>
              <p:nvPr/>
            </p:nvSpPr>
            <p:spPr>
              <a:xfrm>
                <a:off x="2133600" y="18473"/>
                <a:ext cx="463407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60" name="正方形/長方形 159"/>
              <p:cNvSpPr/>
              <p:nvPr/>
            </p:nvSpPr>
            <p:spPr>
              <a:xfrm>
                <a:off x="3427540" y="2188"/>
                <a:ext cx="781762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161" name="グループ化 160"/>
              <p:cNvGrpSpPr/>
              <p:nvPr/>
            </p:nvGrpSpPr>
            <p:grpSpPr>
              <a:xfrm>
                <a:off x="591128" y="36945"/>
                <a:ext cx="488950" cy="190500"/>
                <a:chOff x="0" y="0"/>
                <a:chExt cx="488950" cy="190500"/>
              </a:xfrm>
              <a:grpFill/>
            </p:grpSpPr>
            <p:sp>
              <p:nvSpPr>
                <p:cNvPr id="166" name="正方形/長方形 165"/>
                <p:cNvSpPr/>
                <p:nvPr/>
              </p:nvSpPr>
              <p:spPr>
                <a:xfrm>
                  <a:off x="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7" name="正方形/長方形 166"/>
                <p:cNvSpPr/>
                <p:nvPr/>
              </p:nvSpPr>
              <p:spPr>
                <a:xfrm>
                  <a:off x="40640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8" name="正方形/長方形 167"/>
                <p:cNvSpPr/>
                <p:nvPr/>
              </p:nvSpPr>
              <p:spPr>
                <a:xfrm>
                  <a:off x="146050" y="0"/>
                  <a:ext cx="17780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62" name="グループ化 161"/>
              <p:cNvGrpSpPr/>
              <p:nvPr/>
            </p:nvGrpSpPr>
            <p:grpSpPr>
              <a:xfrm>
                <a:off x="2710873" y="9236"/>
                <a:ext cx="488950" cy="190500"/>
                <a:chOff x="0" y="0"/>
                <a:chExt cx="488950" cy="190500"/>
              </a:xfrm>
              <a:grpFill/>
            </p:grpSpPr>
            <p:sp>
              <p:nvSpPr>
                <p:cNvPr id="163" name="正方形/長方形 162"/>
                <p:cNvSpPr/>
                <p:nvPr/>
              </p:nvSpPr>
              <p:spPr>
                <a:xfrm>
                  <a:off x="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4" name="正方形/長方形 163"/>
                <p:cNvSpPr/>
                <p:nvPr/>
              </p:nvSpPr>
              <p:spPr>
                <a:xfrm>
                  <a:off x="40640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5" name="正方形/長方形 164"/>
                <p:cNvSpPr/>
                <p:nvPr/>
              </p:nvSpPr>
              <p:spPr>
                <a:xfrm>
                  <a:off x="146050" y="0"/>
                  <a:ext cx="17780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</p:grpSp>
      </p:grpSp>
      <p:grpSp>
        <p:nvGrpSpPr>
          <p:cNvPr id="7" name="グループ化 6"/>
          <p:cNvGrpSpPr/>
          <p:nvPr/>
        </p:nvGrpSpPr>
        <p:grpSpPr>
          <a:xfrm>
            <a:off x="1938258" y="2785999"/>
            <a:ext cx="10055268" cy="637772"/>
            <a:chOff x="2897392" y="1557870"/>
            <a:chExt cx="9122459" cy="302013"/>
          </a:xfrm>
          <a:solidFill>
            <a:srgbClr val="FFFF00"/>
          </a:solidFill>
        </p:grpSpPr>
        <p:grpSp>
          <p:nvGrpSpPr>
            <p:cNvPr id="136" name="グループ化 135"/>
            <p:cNvGrpSpPr/>
            <p:nvPr/>
          </p:nvGrpSpPr>
          <p:grpSpPr>
            <a:xfrm>
              <a:off x="2897392" y="1603791"/>
              <a:ext cx="7605803" cy="256092"/>
              <a:chOff x="3693403" y="1432031"/>
              <a:chExt cx="7605803" cy="256092"/>
            </a:xfrm>
            <a:grpFill/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3693403" y="1447091"/>
                <a:ext cx="4508061" cy="241032"/>
                <a:chOff x="0" y="0"/>
                <a:chExt cx="3595883" cy="194185"/>
              </a:xfrm>
              <a:grpFill/>
            </p:grpSpPr>
            <p:grpSp>
              <p:nvGrpSpPr>
                <p:cNvPr id="15" name="グループ化 14"/>
                <p:cNvGrpSpPr/>
                <p:nvPr/>
              </p:nvGrpSpPr>
              <p:grpSpPr>
                <a:xfrm>
                  <a:off x="0" y="9940"/>
                  <a:ext cx="1766390" cy="184245"/>
                  <a:chOff x="0" y="0"/>
                  <a:chExt cx="1766390" cy="184245"/>
                </a:xfrm>
                <a:grpFill/>
              </p:grpSpPr>
              <p:sp>
                <p:nvSpPr>
                  <p:cNvPr id="30" name="正方形/長方形 29"/>
                  <p:cNvSpPr/>
                  <p:nvPr/>
                </p:nvSpPr>
                <p:spPr>
                  <a:xfrm>
                    <a:off x="0" y="0"/>
                    <a:ext cx="116006" cy="184245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31" name="正方形/長方形 30"/>
                  <p:cNvSpPr/>
                  <p:nvPr/>
                </p:nvSpPr>
                <p:spPr>
                  <a:xfrm>
                    <a:off x="371475" y="0"/>
                    <a:ext cx="116006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grpSp>
                <p:nvGrpSpPr>
                  <p:cNvPr id="32" name="グループ化 31"/>
                  <p:cNvGrpSpPr/>
                  <p:nvPr/>
                </p:nvGrpSpPr>
                <p:grpSpPr>
                  <a:xfrm>
                    <a:off x="938212" y="0"/>
                    <a:ext cx="380503" cy="184245"/>
                    <a:chOff x="0" y="0"/>
                    <a:chExt cx="380503" cy="184245"/>
                  </a:xfrm>
                  <a:grpFill/>
                </p:grpSpPr>
                <p:sp>
                  <p:nvSpPr>
                    <p:cNvPr id="38" name="正方形/長方形 37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9" name="正方形/長方形 38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0" name="正方形/長方形 39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1" name="正方形/長方形 40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33" name="グループ化 32"/>
                  <p:cNvGrpSpPr/>
                  <p:nvPr/>
                </p:nvGrpSpPr>
                <p:grpSpPr>
                  <a:xfrm>
                    <a:off x="1385887" y="0"/>
                    <a:ext cx="380503" cy="184245"/>
                    <a:chOff x="0" y="0"/>
                    <a:chExt cx="380503" cy="184245"/>
                  </a:xfrm>
                  <a:grpFill/>
                </p:grpSpPr>
                <p:sp>
                  <p:nvSpPr>
                    <p:cNvPr id="34" name="正方形/長方形 33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5" name="正方形/長方形 34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6" name="正方形/長方形 35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7" name="正方形/長方形 36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  <p:grpSp>
              <p:nvGrpSpPr>
                <p:cNvPr id="16" name="グループ化 15"/>
                <p:cNvGrpSpPr/>
                <p:nvPr/>
              </p:nvGrpSpPr>
              <p:grpSpPr>
                <a:xfrm>
                  <a:off x="1918252" y="9940"/>
                  <a:ext cx="487045" cy="184245"/>
                  <a:chOff x="0" y="0"/>
                  <a:chExt cx="487045" cy="184245"/>
                </a:xfrm>
                <a:grpFill/>
              </p:grpSpPr>
              <p:sp>
                <p:nvSpPr>
                  <p:cNvPr id="28" name="正方形/長方形 27"/>
                  <p:cNvSpPr/>
                  <p:nvPr/>
                </p:nvSpPr>
                <p:spPr>
                  <a:xfrm>
                    <a:off x="0" y="0"/>
                    <a:ext cx="116006" cy="184245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9" name="正方形/長方形 28"/>
                  <p:cNvSpPr/>
                  <p:nvPr/>
                </p:nvSpPr>
                <p:spPr>
                  <a:xfrm>
                    <a:off x="371475" y="0"/>
                    <a:ext cx="115570" cy="184150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7" name="グループ化 16"/>
                <p:cNvGrpSpPr/>
                <p:nvPr/>
              </p:nvGrpSpPr>
              <p:grpSpPr>
                <a:xfrm>
                  <a:off x="2763079" y="0"/>
                  <a:ext cx="832804" cy="184150"/>
                  <a:chOff x="0" y="0"/>
                  <a:chExt cx="832804" cy="184150"/>
                </a:xfrm>
                <a:grpFill/>
              </p:grpSpPr>
              <p:grpSp>
                <p:nvGrpSpPr>
                  <p:cNvPr id="18" name="グループ化 17"/>
                  <p:cNvGrpSpPr/>
                  <p:nvPr/>
                </p:nvGrpSpPr>
                <p:grpSpPr>
                  <a:xfrm>
                    <a:off x="0" y="0"/>
                    <a:ext cx="380367" cy="184150"/>
                    <a:chOff x="0" y="0"/>
                    <a:chExt cx="380503" cy="184245"/>
                  </a:xfrm>
                  <a:grpFill/>
                </p:grpSpPr>
                <p:sp>
                  <p:nvSpPr>
                    <p:cNvPr id="24" name="正方形/長方形 23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5" name="正方形/長方形 24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6" name="正方形/長方形 25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7" name="正方形/長方形 26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19" name="グループ化 18"/>
                  <p:cNvGrpSpPr/>
                  <p:nvPr/>
                </p:nvGrpSpPr>
                <p:grpSpPr>
                  <a:xfrm>
                    <a:off x="452437" y="0"/>
                    <a:ext cx="380367" cy="184150"/>
                    <a:chOff x="0" y="0"/>
                    <a:chExt cx="380503" cy="184245"/>
                  </a:xfrm>
                  <a:grpFill/>
                </p:grpSpPr>
                <p:sp>
                  <p:nvSpPr>
                    <p:cNvPr id="20" name="正方形/長方形 19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1" name="正方形/長方形 20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2" name="正方形/長方形 21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3" name="正方形/長方形 22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</p:grpSp>
          <p:grpSp>
            <p:nvGrpSpPr>
              <p:cNvPr id="42" name="グループ化 41"/>
              <p:cNvGrpSpPr/>
              <p:nvPr/>
            </p:nvGrpSpPr>
            <p:grpSpPr>
              <a:xfrm>
                <a:off x="8428305" y="1432031"/>
                <a:ext cx="2870901" cy="243636"/>
                <a:chOff x="0" y="0"/>
                <a:chExt cx="2305906" cy="194184"/>
              </a:xfrm>
              <a:grpFill/>
            </p:grpSpPr>
            <p:sp>
              <p:nvSpPr>
                <p:cNvPr id="43" name="正方形/長方形 42"/>
                <p:cNvSpPr/>
                <p:nvPr/>
              </p:nvSpPr>
              <p:spPr>
                <a:xfrm>
                  <a:off x="0" y="9939"/>
                  <a:ext cx="116006" cy="184245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4" name="正方形/長方形 43"/>
                <p:cNvSpPr/>
                <p:nvPr/>
              </p:nvSpPr>
              <p:spPr>
                <a:xfrm>
                  <a:off x="377687" y="9939"/>
                  <a:ext cx="116006" cy="184245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45" name="グループ化 44"/>
                <p:cNvGrpSpPr/>
                <p:nvPr/>
              </p:nvGrpSpPr>
              <p:grpSpPr>
                <a:xfrm>
                  <a:off x="854765" y="9939"/>
                  <a:ext cx="380503" cy="184245"/>
                  <a:chOff x="0" y="0"/>
                  <a:chExt cx="380503" cy="184245"/>
                </a:xfrm>
                <a:grpFill/>
              </p:grpSpPr>
              <p:sp>
                <p:nvSpPr>
                  <p:cNvPr id="54" name="正方形/長方形 53"/>
                  <p:cNvSpPr/>
                  <p:nvPr/>
                </p:nvSpPr>
                <p:spPr>
                  <a:xfrm>
                    <a:off x="0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5" name="正方形/長方形 54"/>
                  <p:cNvSpPr/>
                  <p:nvPr/>
                </p:nvSpPr>
                <p:spPr>
                  <a:xfrm>
                    <a:off x="319088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6" name="正方形/長方形 55"/>
                  <p:cNvSpPr/>
                  <p:nvPr/>
                </p:nvSpPr>
                <p:spPr>
                  <a:xfrm>
                    <a:off x="2143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7" name="正方形/長方形 56"/>
                  <p:cNvSpPr/>
                  <p:nvPr/>
                </p:nvSpPr>
                <p:spPr>
                  <a:xfrm>
                    <a:off x="1000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46" name="グループ化 45"/>
                <p:cNvGrpSpPr/>
                <p:nvPr/>
              </p:nvGrpSpPr>
              <p:grpSpPr>
                <a:xfrm>
                  <a:off x="1282148" y="9939"/>
                  <a:ext cx="380503" cy="184245"/>
                  <a:chOff x="0" y="0"/>
                  <a:chExt cx="380503" cy="184245"/>
                </a:xfrm>
                <a:grpFill/>
              </p:grpSpPr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0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1" name="正方形/長方形 50"/>
                  <p:cNvSpPr/>
                  <p:nvPr/>
                </p:nvSpPr>
                <p:spPr>
                  <a:xfrm>
                    <a:off x="319088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2" name="正方形/長方形 51"/>
                  <p:cNvSpPr/>
                  <p:nvPr/>
                </p:nvSpPr>
                <p:spPr>
                  <a:xfrm>
                    <a:off x="2143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3" name="正方形/長方形 52"/>
                  <p:cNvSpPr/>
                  <p:nvPr/>
                </p:nvSpPr>
                <p:spPr>
                  <a:xfrm>
                    <a:off x="1000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47" name="グループ化 46"/>
                <p:cNvGrpSpPr/>
                <p:nvPr/>
              </p:nvGrpSpPr>
              <p:grpSpPr>
                <a:xfrm>
                  <a:off x="1818861" y="0"/>
                  <a:ext cx="487045" cy="184245"/>
                  <a:chOff x="0" y="0"/>
                  <a:chExt cx="487045" cy="184245"/>
                </a:xfrm>
                <a:grpFill/>
              </p:grpSpPr>
              <p:sp>
                <p:nvSpPr>
                  <p:cNvPr id="48" name="正方形/長方形 47"/>
                  <p:cNvSpPr/>
                  <p:nvPr/>
                </p:nvSpPr>
                <p:spPr>
                  <a:xfrm>
                    <a:off x="0" y="0"/>
                    <a:ext cx="116006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9" name="正方形/長方形 48"/>
                  <p:cNvSpPr/>
                  <p:nvPr/>
                </p:nvSpPr>
                <p:spPr>
                  <a:xfrm>
                    <a:off x="371475" y="0"/>
                    <a:ext cx="115570" cy="184150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</p:grpSp>
        <p:grpSp>
          <p:nvGrpSpPr>
            <p:cNvPr id="6" name="グループ化 5"/>
            <p:cNvGrpSpPr/>
            <p:nvPr/>
          </p:nvGrpSpPr>
          <p:grpSpPr>
            <a:xfrm>
              <a:off x="11012863" y="1557870"/>
              <a:ext cx="1006988" cy="238088"/>
              <a:chOff x="11012863" y="1557870"/>
              <a:chExt cx="1006988" cy="238088"/>
            </a:xfrm>
            <a:grpFill/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11012863" y="1562567"/>
                <a:ext cx="470185" cy="233391"/>
                <a:chOff x="11012863" y="1562567"/>
                <a:chExt cx="470185" cy="233391"/>
              </a:xfrm>
              <a:grpFill/>
            </p:grpSpPr>
            <p:sp>
              <p:nvSpPr>
                <p:cNvPr id="205" name="正方形/長方形 204"/>
                <p:cNvSpPr/>
                <p:nvPr/>
              </p:nvSpPr>
              <p:spPr>
                <a:xfrm>
                  <a:off x="11406054" y="1562567"/>
                  <a:ext cx="76994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8" name="正方形/長方形 207"/>
                <p:cNvSpPr/>
                <p:nvPr/>
              </p:nvSpPr>
              <p:spPr>
                <a:xfrm>
                  <a:off x="11012863" y="1567264"/>
                  <a:ext cx="79050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4" name="グループ化 3"/>
                <p:cNvGrpSpPr/>
                <p:nvPr/>
              </p:nvGrpSpPr>
              <p:grpSpPr>
                <a:xfrm>
                  <a:off x="11158071" y="1563328"/>
                  <a:ext cx="208693" cy="232630"/>
                  <a:chOff x="11158071" y="1563328"/>
                  <a:chExt cx="208693" cy="232630"/>
                </a:xfrm>
                <a:grpFill/>
              </p:grpSpPr>
              <p:sp>
                <p:nvSpPr>
                  <p:cNvPr id="206" name="正方形/長方形 205"/>
                  <p:cNvSpPr/>
                  <p:nvPr/>
                </p:nvSpPr>
                <p:spPr>
                  <a:xfrm>
                    <a:off x="11289770" y="1563328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07" name="正方形/長方形 206"/>
                  <p:cNvSpPr/>
                  <p:nvPr/>
                </p:nvSpPr>
                <p:spPr>
                  <a:xfrm>
                    <a:off x="11158071" y="1567264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211" name="グループ化 210"/>
              <p:cNvGrpSpPr/>
              <p:nvPr/>
            </p:nvGrpSpPr>
            <p:grpSpPr>
              <a:xfrm>
                <a:off x="11549666" y="1557870"/>
                <a:ext cx="470185" cy="233391"/>
                <a:chOff x="11012863" y="1562567"/>
                <a:chExt cx="470185" cy="233391"/>
              </a:xfrm>
              <a:grpFill/>
            </p:grpSpPr>
            <p:sp>
              <p:nvSpPr>
                <p:cNvPr id="212" name="正方形/長方形 211"/>
                <p:cNvSpPr/>
                <p:nvPr/>
              </p:nvSpPr>
              <p:spPr>
                <a:xfrm>
                  <a:off x="11406054" y="1562567"/>
                  <a:ext cx="76994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13" name="正方形/長方形 212"/>
                <p:cNvSpPr/>
                <p:nvPr/>
              </p:nvSpPr>
              <p:spPr>
                <a:xfrm>
                  <a:off x="11012863" y="1567264"/>
                  <a:ext cx="79050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214" name="グループ化 213"/>
                <p:cNvGrpSpPr/>
                <p:nvPr/>
              </p:nvGrpSpPr>
              <p:grpSpPr>
                <a:xfrm>
                  <a:off x="11158071" y="1563328"/>
                  <a:ext cx="208693" cy="232630"/>
                  <a:chOff x="11158071" y="1563328"/>
                  <a:chExt cx="208693" cy="232630"/>
                </a:xfrm>
                <a:grpFill/>
              </p:grpSpPr>
              <p:sp>
                <p:nvSpPr>
                  <p:cNvPr id="215" name="正方形/長方形 214"/>
                  <p:cNvSpPr/>
                  <p:nvPr/>
                </p:nvSpPr>
                <p:spPr>
                  <a:xfrm>
                    <a:off x="11289770" y="1563328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16" name="正方形/長方形 215"/>
                  <p:cNvSpPr/>
                  <p:nvPr/>
                </p:nvSpPr>
                <p:spPr>
                  <a:xfrm>
                    <a:off x="11158071" y="1567264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</p:grpSp>
      </p:grpSp>
      <p:cxnSp>
        <p:nvCxnSpPr>
          <p:cNvPr id="100" name="直線コネクタ 99"/>
          <p:cNvCxnSpPr/>
          <p:nvPr/>
        </p:nvCxnSpPr>
        <p:spPr>
          <a:xfrm flipV="1">
            <a:off x="93341" y="3983499"/>
            <a:ext cx="12165479" cy="13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テキスト ボックス 12"/>
          <p:cNvSpPr txBox="1"/>
          <p:nvPr/>
        </p:nvSpPr>
        <p:spPr>
          <a:xfrm>
            <a:off x="19436" y="4569042"/>
            <a:ext cx="531495" cy="429819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2" name="テキスト ボックス 12"/>
          <p:cNvSpPr txBox="1"/>
          <p:nvPr/>
        </p:nvSpPr>
        <p:spPr>
          <a:xfrm>
            <a:off x="19436" y="1655266"/>
            <a:ext cx="531495" cy="244293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Ａ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50717" y="303320"/>
            <a:ext cx="108230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どんな長さの音</a:t>
            </a:r>
            <a:r>
              <a:rPr lang="ja-JP" altLang="en-US" sz="4000" dirty="0" err="1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ぷや</a:t>
            </a:r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休ふで　できているかな？</a:t>
            </a:r>
          </a:p>
        </p:txBody>
      </p:sp>
    </p:spTree>
    <p:extLst>
      <p:ext uri="{BB962C8B-B14F-4D97-AF65-F5344CB8AC3E}">
        <p14:creationId xmlns:p14="http://schemas.microsoft.com/office/powerpoint/2010/main" val="195039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78528" y="1691786"/>
            <a:ext cx="12192000" cy="3360608"/>
            <a:chOff x="78528" y="1417463"/>
            <a:chExt cx="12192000" cy="3360608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28" y="3772638"/>
              <a:ext cx="12192000" cy="1005433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324" y="1417463"/>
              <a:ext cx="11756421" cy="976164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686475" y="4453794"/>
            <a:ext cx="10949583" cy="257531"/>
            <a:chOff x="728208" y="4163929"/>
            <a:chExt cx="10949583" cy="257531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728208" y="4163929"/>
              <a:ext cx="10500360" cy="257531"/>
              <a:chOff x="1188720" y="4177309"/>
              <a:chExt cx="10500360" cy="257531"/>
            </a:xfrm>
          </p:grpSpPr>
          <p:sp>
            <p:nvSpPr>
              <p:cNvPr id="89" name="フリーフォーム 88"/>
              <p:cNvSpPr/>
              <p:nvPr/>
            </p:nvSpPr>
            <p:spPr>
              <a:xfrm>
                <a:off x="1188720" y="4229100"/>
                <a:ext cx="5433060" cy="205740"/>
              </a:xfrm>
              <a:custGeom>
                <a:avLst/>
                <a:gdLst>
                  <a:gd name="connsiteX0" fmla="*/ 0 w 5433060"/>
                  <a:gd name="connsiteY0" fmla="*/ 45720 h 205740"/>
                  <a:gd name="connsiteX1" fmla="*/ 83820 w 5433060"/>
                  <a:gd name="connsiteY1" fmla="*/ 53340 h 205740"/>
                  <a:gd name="connsiteX2" fmla="*/ 106680 w 5433060"/>
                  <a:gd name="connsiteY2" fmla="*/ 60960 h 205740"/>
                  <a:gd name="connsiteX3" fmla="*/ 228600 w 5433060"/>
                  <a:gd name="connsiteY3" fmla="*/ 68580 h 205740"/>
                  <a:gd name="connsiteX4" fmla="*/ 830580 w 5433060"/>
                  <a:gd name="connsiteY4" fmla="*/ 76200 h 205740"/>
                  <a:gd name="connsiteX5" fmla="*/ 838200 w 5433060"/>
                  <a:gd name="connsiteY5" fmla="*/ 99060 h 205740"/>
                  <a:gd name="connsiteX6" fmla="*/ 883920 w 5433060"/>
                  <a:gd name="connsiteY6" fmla="*/ 114300 h 205740"/>
                  <a:gd name="connsiteX7" fmla="*/ 1066800 w 5433060"/>
                  <a:gd name="connsiteY7" fmla="*/ 99060 h 205740"/>
                  <a:gd name="connsiteX8" fmla="*/ 1089660 w 5433060"/>
                  <a:gd name="connsiteY8" fmla="*/ 91440 h 205740"/>
                  <a:gd name="connsiteX9" fmla="*/ 1143000 w 5433060"/>
                  <a:gd name="connsiteY9" fmla="*/ 76200 h 205740"/>
                  <a:gd name="connsiteX10" fmla="*/ 1188720 w 5433060"/>
                  <a:gd name="connsiteY10" fmla="*/ 45720 h 205740"/>
                  <a:gd name="connsiteX11" fmla="*/ 1211580 w 5433060"/>
                  <a:gd name="connsiteY11" fmla="*/ 30480 h 205740"/>
                  <a:gd name="connsiteX12" fmla="*/ 1264920 w 5433060"/>
                  <a:gd name="connsiteY12" fmla="*/ 15240 h 205740"/>
                  <a:gd name="connsiteX13" fmla="*/ 1287780 w 5433060"/>
                  <a:gd name="connsiteY13" fmla="*/ 7620 h 205740"/>
                  <a:gd name="connsiteX14" fmla="*/ 1531620 w 5433060"/>
                  <a:gd name="connsiteY14" fmla="*/ 0 h 205740"/>
                  <a:gd name="connsiteX15" fmla="*/ 1539240 w 5433060"/>
                  <a:gd name="connsiteY15" fmla="*/ 53340 h 205740"/>
                  <a:gd name="connsiteX16" fmla="*/ 1569720 w 5433060"/>
                  <a:gd name="connsiteY16" fmla="*/ 76200 h 205740"/>
                  <a:gd name="connsiteX17" fmla="*/ 1813560 w 5433060"/>
                  <a:gd name="connsiteY17" fmla="*/ 83820 h 205740"/>
                  <a:gd name="connsiteX18" fmla="*/ 2125980 w 5433060"/>
                  <a:gd name="connsiteY18" fmla="*/ 99060 h 205740"/>
                  <a:gd name="connsiteX19" fmla="*/ 2225040 w 5433060"/>
                  <a:gd name="connsiteY19" fmla="*/ 106680 h 205740"/>
                  <a:gd name="connsiteX20" fmla="*/ 2255520 w 5433060"/>
                  <a:gd name="connsiteY20" fmla="*/ 114300 h 205740"/>
                  <a:gd name="connsiteX21" fmla="*/ 2263140 w 5433060"/>
                  <a:gd name="connsiteY21" fmla="*/ 137160 h 205740"/>
                  <a:gd name="connsiteX22" fmla="*/ 2636520 w 5433060"/>
                  <a:gd name="connsiteY22" fmla="*/ 144780 h 205740"/>
                  <a:gd name="connsiteX23" fmla="*/ 2926080 w 5433060"/>
                  <a:gd name="connsiteY23" fmla="*/ 137160 h 205740"/>
                  <a:gd name="connsiteX24" fmla="*/ 3048000 w 5433060"/>
                  <a:gd name="connsiteY24" fmla="*/ 129540 h 205740"/>
                  <a:gd name="connsiteX25" fmla="*/ 3489960 w 5433060"/>
                  <a:gd name="connsiteY25" fmla="*/ 137160 h 205740"/>
                  <a:gd name="connsiteX26" fmla="*/ 3535680 w 5433060"/>
                  <a:gd name="connsiteY26" fmla="*/ 167640 h 205740"/>
                  <a:gd name="connsiteX27" fmla="*/ 3566160 w 5433060"/>
                  <a:gd name="connsiteY27" fmla="*/ 190500 h 205740"/>
                  <a:gd name="connsiteX28" fmla="*/ 3596640 w 5433060"/>
                  <a:gd name="connsiteY28" fmla="*/ 198120 h 205740"/>
                  <a:gd name="connsiteX29" fmla="*/ 3619500 w 5433060"/>
                  <a:gd name="connsiteY29" fmla="*/ 205740 h 205740"/>
                  <a:gd name="connsiteX30" fmla="*/ 3672840 w 5433060"/>
                  <a:gd name="connsiteY30" fmla="*/ 198120 h 205740"/>
                  <a:gd name="connsiteX31" fmla="*/ 3741420 w 5433060"/>
                  <a:gd name="connsiteY31" fmla="*/ 175260 h 205740"/>
                  <a:gd name="connsiteX32" fmla="*/ 3771900 w 5433060"/>
                  <a:gd name="connsiteY32" fmla="*/ 167640 h 205740"/>
                  <a:gd name="connsiteX33" fmla="*/ 3817620 w 5433060"/>
                  <a:gd name="connsiteY33" fmla="*/ 152400 h 205740"/>
                  <a:gd name="connsiteX34" fmla="*/ 3840480 w 5433060"/>
                  <a:gd name="connsiteY34" fmla="*/ 144780 h 205740"/>
                  <a:gd name="connsiteX35" fmla="*/ 3870960 w 5433060"/>
                  <a:gd name="connsiteY35" fmla="*/ 137160 h 205740"/>
                  <a:gd name="connsiteX36" fmla="*/ 3893820 w 5433060"/>
                  <a:gd name="connsiteY36" fmla="*/ 129540 h 205740"/>
                  <a:gd name="connsiteX37" fmla="*/ 3931920 w 5433060"/>
                  <a:gd name="connsiteY37" fmla="*/ 121920 h 205740"/>
                  <a:gd name="connsiteX38" fmla="*/ 3954780 w 5433060"/>
                  <a:gd name="connsiteY38" fmla="*/ 114300 h 205740"/>
                  <a:gd name="connsiteX39" fmla="*/ 4000500 w 5433060"/>
                  <a:gd name="connsiteY39" fmla="*/ 106680 h 205740"/>
                  <a:gd name="connsiteX40" fmla="*/ 4259580 w 5433060"/>
                  <a:gd name="connsiteY40" fmla="*/ 121920 h 205740"/>
                  <a:gd name="connsiteX41" fmla="*/ 4343400 w 5433060"/>
                  <a:gd name="connsiteY41" fmla="*/ 144780 h 205740"/>
                  <a:gd name="connsiteX42" fmla="*/ 4373880 w 5433060"/>
                  <a:gd name="connsiteY42" fmla="*/ 160020 h 205740"/>
                  <a:gd name="connsiteX43" fmla="*/ 4427220 w 5433060"/>
                  <a:gd name="connsiteY43" fmla="*/ 167640 h 205740"/>
                  <a:gd name="connsiteX44" fmla="*/ 4968240 w 5433060"/>
                  <a:gd name="connsiteY44" fmla="*/ 175260 h 205740"/>
                  <a:gd name="connsiteX45" fmla="*/ 5433060 w 5433060"/>
                  <a:gd name="connsiteY45" fmla="*/ 182880 h 205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5433060" h="205740">
                    <a:moveTo>
                      <a:pt x="0" y="45720"/>
                    </a:moveTo>
                    <a:cubicBezTo>
                      <a:pt x="27940" y="48260"/>
                      <a:pt x="56047" y="49372"/>
                      <a:pt x="83820" y="53340"/>
                    </a:cubicBezTo>
                    <a:cubicBezTo>
                      <a:pt x="91771" y="54476"/>
                      <a:pt x="98692" y="60119"/>
                      <a:pt x="106680" y="60960"/>
                    </a:cubicBezTo>
                    <a:cubicBezTo>
                      <a:pt x="147176" y="65223"/>
                      <a:pt x="187890" y="67723"/>
                      <a:pt x="228600" y="68580"/>
                    </a:cubicBezTo>
                    <a:lnTo>
                      <a:pt x="830580" y="76200"/>
                    </a:lnTo>
                    <a:cubicBezTo>
                      <a:pt x="833120" y="83820"/>
                      <a:pt x="831664" y="94391"/>
                      <a:pt x="838200" y="99060"/>
                    </a:cubicBezTo>
                    <a:cubicBezTo>
                      <a:pt x="851272" y="108397"/>
                      <a:pt x="883920" y="114300"/>
                      <a:pt x="883920" y="114300"/>
                    </a:cubicBezTo>
                    <a:cubicBezTo>
                      <a:pt x="960823" y="110252"/>
                      <a:pt x="1002969" y="115018"/>
                      <a:pt x="1066800" y="99060"/>
                    </a:cubicBezTo>
                    <a:cubicBezTo>
                      <a:pt x="1074592" y="97112"/>
                      <a:pt x="1081937" y="93647"/>
                      <a:pt x="1089660" y="91440"/>
                    </a:cubicBezTo>
                    <a:cubicBezTo>
                      <a:pt x="1097784" y="89119"/>
                      <a:pt x="1133328" y="81574"/>
                      <a:pt x="1143000" y="76200"/>
                    </a:cubicBezTo>
                    <a:cubicBezTo>
                      <a:pt x="1159011" y="67305"/>
                      <a:pt x="1173480" y="55880"/>
                      <a:pt x="1188720" y="45720"/>
                    </a:cubicBezTo>
                    <a:cubicBezTo>
                      <a:pt x="1196340" y="40640"/>
                      <a:pt x="1202892" y="33376"/>
                      <a:pt x="1211580" y="30480"/>
                    </a:cubicBezTo>
                    <a:cubicBezTo>
                      <a:pt x="1266390" y="12210"/>
                      <a:pt x="1197943" y="34376"/>
                      <a:pt x="1264920" y="15240"/>
                    </a:cubicBezTo>
                    <a:cubicBezTo>
                      <a:pt x="1272643" y="13033"/>
                      <a:pt x="1279761" y="8078"/>
                      <a:pt x="1287780" y="7620"/>
                    </a:cubicBezTo>
                    <a:cubicBezTo>
                      <a:pt x="1368967" y="2981"/>
                      <a:pt x="1450340" y="2540"/>
                      <a:pt x="1531620" y="0"/>
                    </a:cubicBezTo>
                    <a:cubicBezTo>
                      <a:pt x="1534160" y="17780"/>
                      <a:pt x="1531208" y="37276"/>
                      <a:pt x="1539240" y="53340"/>
                    </a:cubicBezTo>
                    <a:cubicBezTo>
                      <a:pt x="1544920" y="64699"/>
                      <a:pt x="1557098" y="74798"/>
                      <a:pt x="1569720" y="76200"/>
                    </a:cubicBezTo>
                    <a:cubicBezTo>
                      <a:pt x="1650542" y="85180"/>
                      <a:pt x="1732280" y="81280"/>
                      <a:pt x="1813560" y="83820"/>
                    </a:cubicBezTo>
                    <a:cubicBezTo>
                      <a:pt x="1944690" y="110046"/>
                      <a:pt x="1815184" y="86374"/>
                      <a:pt x="2125980" y="99060"/>
                    </a:cubicBezTo>
                    <a:cubicBezTo>
                      <a:pt x="2159070" y="100411"/>
                      <a:pt x="2192020" y="104140"/>
                      <a:pt x="2225040" y="106680"/>
                    </a:cubicBezTo>
                    <a:cubicBezTo>
                      <a:pt x="2235200" y="109220"/>
                      <a:pt x="2247342" y="107758"/>
                      <a:pt x="2255520" y="114300"/>
                    </a:cubicBezTo>
                    <a:cubicBezTo>
                      <a:pt x="2261792" y="119318"/>
                      <a:pt x="2255133" y="136519"/>
                      <a:pt x="2263140" y="137160"/>
                    </a:cubicBezTo>
                    <a:cubicBezTo>
                      <a:pt x="2387229" y="147087"/>
                      <a:pt x="2512060" y="142240"/>
                      <a:pt x="2636520" y="144780"/>
                    </a:cubicBezTo>
                    <a:lnTo>
                      <a:pt x="2926080" y="137160"/>
                    </a:lnTo>
                    <a:cubicBezTo>
                      <a:pt x="2966771" y="135653"/>
                      <a:pt x="3007281" y="129540"/>
                      <a:pt x="3048000" y="129540"/>
                    </a:cubicBezTo>
                    <a:cubicBezTo>
                      <a:pt x="3195342" y="129540"/>
                      <a:pt x="3342640" y="134620"/>
                      <a:pt x="3489960" y="137160"/>
                    </a:cubicBezTo>
                    <a:cubicBezTo>
                      <a:pt x="3505200" y="147320"/>
                      <a:pt x="3521027" y="156650"/>
                      <a:pt x="3535680" y="167640"/>
                    </a:cubicBezTo>
                    <a:cubicBezTo>
                      <a:pt x="3545840" y="175260"/>
                      <a:pt x="3554801" y="184820"/>
                      <a:pt x="3566160" y="190500"/>
                    </a:cubicBezTo>
                    <a:cubicBezTo>
                      <a:pt x="3575527" y="195184"/>
                      <a:pt x="3586570" y="195243"/>
                      <a:pt x="3596640" y="198120"/>
                    </a:cubicBezTo>
                    <a:cubicBezTo>
                      <a:pt x="3604363" y="200327"/>
                      <a:pt x="3611880" y="203200"/>
                      <a:pt x="3619500" y="205740"/>
                    </a:cubicBezTo>
                    <a:cubicBezTo>
                      <a:pt x="3637280" y="203200"/>
                      <a:pt x="3655339" y="202159"/>
                      <a:pt x="3672840" y="198120"/>
                    </a:cubicBezTo>
                    <a:cubicBezTo>
                      <a:pt x="3771900" y="175260"/>
                      <a:pt x="3680460" y="190500"/>
                      <a:pt x="3741420" y="175260"/>
                    </a:cubicBezTo>
                    <a:cubicBezTo>
                      <a:pt x="3751580" y="172720"/>
                      <a:pt x="3761869" y="170649"/>
                      <a:pt x="3771900" y="167640"/>
                    </a:cubicBezTo>
                    <a:cubicBezTo>
                      <a:pt x="3787287" y="163024"/>
                      <a:pt x="3802380" y="157480"/>
                      <a:pt x="3817620" y="152400"/>
                    </a:cubicBezTo>
                    <a:cubicBezTo>
                      <a:pt x="3825240" y="149860"/>
                      <a:pt x="3832688" y="146728"/>
                      <a:pt x="3840480" y="144780"/>
                    </a:cubicBezTo>
                    <a:cubicBezTo>
                      <a:pt x="3850640" y="142240"/>
                      <a:pt x="3860890" y="140037"/>
                      <a:pt x="3870960" y="137160"/>
                    </a:cubicBezTo>
                    <a:cubicBezTo>
                      <a:pt x="3878683" y="134953"/>
                      <a:pt x="3886028" y="131488"/>
                      <a:pt x="3893820" y="129540"/>
                    </a:cubicBezTo>
                    <a:cubicBezTo>
                      <a:pt x="3906385" y="126399"/>
                      <a:pt x="3919355" y="125061"/>
                      <a:pt x="3931920" y="121920"/>
                    </a:cubicBezTo>
                    <a:cubicBezTo>
                      <a:pt x="3939712" y="119972"/>
                      <a:pt x="3946939" y="116042"/>
                      <a:pt x="3954780" y="114300"/>
                    </a:cubicBezTo>
                    <a:cubicBezTo>
                      <a:pt x="3969862" y="110948"/>
                      <a:pt x="3985260" y="109220"/>
                      <a:pt x="4000500" y="106680"/>
                    </a:cubicBezTo>
                    <a:lnTo>
                      <a:pt x="4259580" y="121920"/>
                    </a:lnTo>
                    <a:cubicBezTo>
                      <a:pt x="4279343" y="123440"/>
                      <a:pt x="4327676" y="136918"/>
                      <a:pt x="4343400" y="144780"/>
                    </a:cubicBezTo>
                    <a:cubicBezTo>
                      <a:pt x="4353560" y="149860"/>
                      <a:pt x="4362921" y="157031"/>
                      <a:pt x="4373880" y="160020"/>
                    </a:cubicBezTo>
                    <a:cubicBezTo>
                      <a:pt x="4391208" y="164746"/>
                      <a:pt x="4409265" y="167180"/>
                      <a:pt x="4427220" y="167640"/>
                    </a:cubicBezTo>
                    <a:cubicBezTo>
                      <a:pt x="4607519" y="172263"/>
                      <a:pt x="4787903" y="172528"/>
                      <a:pt x="4968240" y="175260"/>
                    </a:cubicBezTo>
                    <a:lnTo>
                      <a:pt x="5433060" y="18288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フリーフォーム 89"/>
              <p:cNvSpPr/>
              <p:nvPr/>
            </p:nvSpPr>
            <p:spPr>
              <a:xfrm>
                <a:off x="6918960" y="4177309"/>
                <a:ext cx="4770120" cy="227910"/>
              </a:xfrm>
              <a:custGeom>
                <a:avLst/>
                <a:gdLst>
                  <a:gd name="connsiteX0" fmla="*/ 0 w 4770120"/>
                  <a:gd name="connsiteY0" fmla="*/ 196571 h 227910"/>
                  <a:gd name="connsiteX1" fmla="*/ 259080 w 4770120"/>
                  <a:gd name="connsiteY1" fmla="*/ 204191 h 227910"/>
                  <a:gd name="connsiteX2" fmla="*/ 342900 w 4770120"/>
                  <a:gd name="connsiteY2" fmla="*/ 211811 h 227910"/>
                  <a:gd name="connsiteX3" fmla="*/ 640080 w 4770120"/>
                  <a:gd name="connsiteY3" fmla="*/ 219431 h 227910"/>
                  <a:gd name="connsiteX4" fmla="*/ 662940 w 4770120"/>
                  <a:gd name="connsiteY4" fmla="*/ 227051 h 227910"/>
                  <a:gd name="connsiteX5" fmla="*/ 670560 w 4770120"/>
                  <a:gd name="connsiteY5" fmla="*/ 204191 h 227910"/>
                  <a:gd name="connsiteX6" fmla="*/ 716280 w 4770120"/>
                  <a:gd name="connsiteY6" fmla="*/ 188951 h 227910"/>
                  <a:gd name="connsiteX7" fmla="*/ 762000 w 4770120"/>
                  <a:gd name="connsiteY7" fmla="*/ 173711 h 227910"/>
                  <a:gd name="connsiteX8" fmla="*/ 853440 w 4770120"/>
                  <a:gd name="connsiteY8" fmla="*/ 143231 h 227910"/>
                  <a:gd name="connsiteX9" fmla="*/ 876300 w 4770120"/>
                  <a:gd name="connsiteY9" fmla="*/ 135611 h 227910"/>
                  <a:gd name="connsiteX10" fmla="*/ 899160 w 4770120"/>
                  <a:gd name="connsiteY10" fmla="*/ 127991 h 227910"/>
                  <a:gd name="connsiteX11" fmla="*/ 1097280 w 4770120"/>
                  <a:gd name="connsiteY11" fmla="*/ 112751 h 227910"/>
                  <a:gd name="connsiteX12" fmla="*/ 1120140 w 4770120"/>
                  <a:gd name="connsiteY12" fmla="*/ 105131 h 227910"/>
                  <a:gd name="connsiteX13" fmla="*/ 1203960 w 4770120"/>
                  <a:gd name="connsiteY13" fmla="*/ 89891 h 227910"/>
                  <a:gd name="connsiteX14" fmla="*/ 1226820 w 4770120"/>
                  <a:gd name="connsiteY14" fmla="*/ 82271 h 227910"/>
                  <a:gd name="connsiteX15" fmla="*/ 1303020 w 4770120"/>
                  <a:gd name="connsiteY15" fmla="*/ 59411 h 227910"/>
                  <a:gd name="connsiteX16" fmla="*/ 1348740 w 4770120"/>
                  <a:gd name="connsiteY16" fmla="*/ 36551 h 227910"/>
                  <a:gd name="connsiteX17" fmla="*/ 1371600 w 4770120"/>
                  <a:gd name="connsiteY17" fmla="*/ 21311 h 227910"/>
                  <a:gd name="connsiteX18" fmla="*/ 1607820 w 4770120"/>
                  <a:gd name="connsiteY18" fmla="*/ 13691 h 227910"/>
                  <a:gd name="connsiteX19" fmla="*/ 1965960 w 4770120"/>
                  <a:gd name="connsiteY19" fmla="*/ 21311 h 227910"/>
                  <a:gd name="connsiteX20" fmla="*/ 1988820 w 4770120"/>
                  <a:gd name="connsiteY20" fmla="*/ 28931 h 227910"/>
                  <a:gd name="connsiteX21" fmla="*/ 2019300 w 4770120"/>
                  <a:gd name="connsiteY21" fmla="*/ 36551 h 227910"/>
                  <a:gd name="connsiteX22" fmla="*/ 2034540 w 4770120"/>
                  <a:gd name="connsiteY22" fmla="*/ 82271 h 227910"/>
                  <a:gd name="connsiteX23" fmla="*/ 2042160 w 4770120"/>
                  <a:gd name="connsiteY23" fmla="*/ 105131 h 227910"/>
                  <a:gd name="connsiteX24" fmla="*/ 2049780 w 4770120"/>
                  <a:gd name="connsiteY24" fmla="*/ 150851 h 227910"/>
                  <a:gd name="connsiteX25" fmla="*/ 2110740 w 4770120"/>
                  <a:gd name="connsiteY25" fmla="*/ 181331 h 227910"/>
                  <a:gd name="connsiteX26" fmla="*/ 2727960 w 4770120"/>
                  <a:gd name="connsiteY26" fmla="*/ 173711 h 227910"/>
                  <a:gd name="connsiteX27" fmla="*/ 2743200 w 4770120"/>
                  <a:gd name="connsiteY27" fmla="*/ 150851 h 227910"/>
                  <a:gd name="connsiteX28" fmla="*/ 2758440 w 4770120"/>
                  <a:gd name="connsiteY28" fmla="*/ 97511 h 227910"/>
                  <a:gd name="connsiteX29" fmla="*/ 2773680 w 4770120"/>
                  <a:gd name="connsiteY29" fmla="*/ 51791 h 227910"/>
                  <a:gd name="connsiteX30" fmla="*/ 3063240 w 4770120"/>
                  <a:gd name="connsiteY30" fmla="*/ 36551 h 227910"/>
                  <a:gd name="connsiteX31" fmla="*/ 3368040 w 4770120"/>
                  <a:gd name="connsiteY31" fmla="*/ 13691 h 227910"/>
                  <a:gd name="connsiteX32" fmla="*/ 3665220 w 4770120"/>
                  <a:gd name="connsiteY32" fmla="*/ 13691 h 227910"/>
                  <a:gd name="connsiteX33" fmla="*/ 3733800 w 4770120"/>
                  <a:gd name="connsiteY33" fmla="*/ 44171 h 227910"/>
                  <a:gd name="connsiteX34" fmla="*/ 3771900 w 4770120"/>
                  <a:gd name="connsiteY34" fmla="*/ 51791 h 227910"/>
                  <a:gd name="connsiteX35" fmla="*/ 4046220 w 4770120"/>
                  <a:gd name="connsiteY35" fmla="*/ 67031 h 227910"/>
                  <a:gd name="connsiteX36" fmla="*/ 4198620 w 4770120"/>
                  <a:gd name="connsiteY36" fmla="*/ 82271 h 227910"/>
                  <a:gd name="connsiteX37" fmla="*/ 4320540 w 4770120"/>
                  <a:gd name="connsiteY37" fmla="*/ 97511 h 227910"/>
                  <a:gd name="connsiteX38" fmla="*/ 4770120 w 4770120"/>
                  <a:gd name="connsiteY38" fmla="*/ 105131 h 227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770120" h="227910">
                    <a:moveTo>
                      <a:pt x="0" y="196571"/>
                    </a:moveTo>
                    <a:lnTo>
                      <a:pt x="259080" y="204191"/>
                    </a:lnTo>
                    <a:cubicBezTo>
                      <a:pt x="287108" y="205437"/>
                      <a:pt x="314867" y="210690"/>
                      <a:pt x="342900" y="211811"/>
                    </a:cubicBezTo>
                    <a:cubicBezTo>
                      <a:pt x="441913" y="215772"/>
                      <a:pt x="541020" y="216891"/>
                      <a:pt x="640080" y="219431"/>
                    </a:cubicBezTo>
                    <a:cubicBezTo>
                      <a:pt x="647700" y="221971"/>
                      <a:pt x="655756" y="230643"/>
                      <a:pt x="662940" y="227051"/>
                    </a:cubicBezTo>
                    <a:cubicBezTo>
                      <a:pt x="670124" y="223459"/>
                      <a:pt x="664024" y="208860"/>
                      <a:pt x="670560" y="204191"/>
                    </a:cubicBezTo>
                    <a:cubicBezTo>
                      <a:pt x="683632" y="194854"/>
                      <a:pt x="701040" y="194031"/>
                      <a:pt x="716280" y="188951"/>
                    </a:cubicBezTo>
                    <a:lnTo>
                      <a:pt x="762000" y="173711"/>
                    </a:lnTo>
                    <a:lnTo>
                      <a:pt x="853440" y="143231"/>
                    </a:lnTo>
                    <a:lnTo>
                      <a:pt x="876300" y="135611"/>
                    </a:lnTo>
                    <a:cubicBezTo>
                      <a:pt x="883920" y="133071"/>
                      <a:pt x="891177" y="128878"/>
                      <a:pt x="899160" y="127991"/>
                    </a:cubicBezTo>
                    <a:cubicBezTo>
                      <a:pt x="1010730" y="115594"/>
                      <a:pt x="944779" y="121722"/>
                      <a:pt x="1097280" y="112751"/>
                    </a:cubicBezTo>
                    <a:cubicBezTo>
                      <a:pt x="1104900" y="110211"/>
                      <a:pt x="1112299" y="106873"/>
                      <a:pt x="1120140" y="105131"/>
                    </a:cubicBezTo>
                    <a:cubicBezTo>
                      <a:pt x="1181283" y="91544"/>
                      <a:pt x="1148490" y="103758"/>
                      <a:pt x="1203960" y="89891"/>
                    </a:cubicBezTo>
                    <a:cubicBezTo>
                      <a:pt x="1211752" y="87943"/>
                      <a:pt x="1219097" y="84478"/>
                      <a:pt x="1226820" y="82271"/>
                    </a:cubicBezTo>
                    <a:cubicBezTo>
                      <a:pt x="1245456" y="76946"/>
                      <a:pt x="1289439" y="68465"/>
                      <a:pt x="1303020" y="59411"/>
                    </a:cubicBezTo>
                    <a:cubicBezTo>
                      <a:pt x="1368534" y="15735"/>
                      <a:pt x="1285644" y="68099"/>
                      <a:pt x="1348740" y="36551"/>
                    </a:cubicBezTo>
                    <a:cubicBezTo>
                      <a:pt x="1356931" y="32455"/>
                      <a:pt x="1362477" y="22116"/>
                      <a:pt x="1371600" y="21311"/>
                    </a:cubicBezTo>
                    <a:cubicBezTo>
                      <a:pt x="1450076" y="14387"/>
                      <a:pt x="1529080" y="16231"/>
                      <a:pt x="1607820" y="13691"/>
                    </a:cubicBezTo>
                    <a:lnTo>
                      <a:pt x="1965960" y="21311"/>
                    </a:lnTo>
                    <a:cubicBezTo>
                      <a:pt x="1973986" y="21632"/>
                      <a:pt x="1981097" y="26724"/>
                      <a:pt x="1988820" y="28931"/>
                    </a:cubicBezTo>
                    <a:cubicBezTo>
                      <a:pt x="1998890" y="31808"/>
                      <a:pt x="2009140" y="34011"/>
                      <a:pt x="2019300" y="36551"/>
                    </a:cubicBezTo>
                    <a:lnTo>
                      <a:pt x="2034540" y="82271"/>
                    </a:lnTo>
                    <a:cubicBezTo>
                      <a:pt x="2037080" y="89891"/>
                      <a:pt x="2040840" y="97208"/>
                      <a:pt x="2042160" y="105131"/>
                    </a:cubicBezTo>
                    <a:cubicBezTo>
                      <a:pt x="2044700" y="120371"/>
                      <a:pt x="2042870" y="137032"/>
                      <a:pt x="2049780" y="150851"/>
                    </a:cubicBezTo>
                    <a:cubicBezTo>
                      <a:pt x="2055487" y="162265"/>
                      <a:pt x="2106755" y="179737"/>
                      <a:pt x="2110740" y="181331"/>
                    </a:cubicBezTo>
                    <a:lnTo>
                      <a:pt x="2727960" y="173711"/>
                    </a:lnTo>
                    <a:cubicBezTo>
                      <a:pt x="2737107" y="173270"/>
                      <a:pt x="2739104" y="159042"/>
                      <a:pt x="2743200" y="150851"/>
                    </a:cubicBezTo>
                    <a:cubicBezTo>
                      <a:pt x="2749602" y="138047"/>
                      <a:pt x="2754778" y="109718"/>
                      <a:pt x="2758440" y="97511"/>
                    </a:cubicBezTo>
                    <a:cubicBezTo>
                      <a:pt x="2763056" y="82124"/>
                      <a:pt x="2758440" y="56871"/>
                      <a:pt x="2773680" y="51791"/>
                    </a:cubicBezTo>
                    <a:cubicBezTo>
                      <a:pt x="2880912" y="16047"/>
                      <a:pt x="2788511" y="44400"/>
                      <a:pt x="3063240" y="36551"/>
                    </a:cubicBezTo>
                    <a:cubicBezTo>
                      <a:pt x="3281592" y="17564"/>
                      <a:pt x="3179961" y="24754"/>
                      <a:pt x="3368040" y="13691"/>
                    </a:cubicBezTo>
                    <a:cubicBezTo>
                      <a:pt x="3487066" y="-6147"/>
                      <a:pt x="3449399" y="-2911"/>
                      <a:pt x="3665220" y="13691"/>
                    </a:cubicBezTo>
                    <a:cubicBezTo>
                      <a:pt x="3735004" y="19059"/>
                      <a:pt x="3688808" y="27299"/>
                      <a:pt x="3733800" y="44171"/>
                    </a:cubicBezTo>
                    <a:cubicBezTo>
                      <a:pt x="3745927" y="48719"/>
                      <a:pt x="3759099" y="49822"/>
                      <a:pt x="3771900" y="51791"/>
                    </a:cubicBezTo>
                    <a:cubicBezTo>
                      <a:pt x="3871347" y="67091"/>
                      <a:pt x="3924049" y="62668"/>
                      <a:pt x="4046220" y="67031"/>
                    </a:cubicBezTo>
                    <a:cubicBezTo>
                      <a:pt x="4097020" y="72111"/>
                      <a:pt x="4150187" y="66127"/>
                      <a:pt x="4198620" y="82271"/>
                    </a:cubicBezTo>
                    <a:cubicBezTo>
                      <a:pt x="4248749" y="98981"/>
                      <a:pt x="4230577" y="94977"/>
                      <a:pt x="4320540" y="97511"/>
                    </a:cubicBezTo>
                    <a:cubicBezTo>
                      <a:pt x="4470362" y="101731"/>
                      <a:pt x="4620238" y="105131"/>
                      <a:pt x="4770120" y="10513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9" name="フリーフォーム 78"/>
            <p:cNvSpPr/>
            <p:nvPr/>
          </p:nvSpPr>
          <p:spPr>
            <a:xfrm>
              <a:off x="11129151" y="4277884"/>
              <a:ext cx="548640" cy="16109"/>
            </a:xfrm>
            <a:custGeom>
              <a:avLst/>
              <a:gdLst>
                <a:gd name="connsiteX0" fmla="*/ 0 w 548640"/>
                <a:gd name="connsiteY0" fmla="*/ 0 h 16109"/>
                <a:gd name="connsiteX1" fmla="*/ 190500 w 548640"/>
                <a:gd name="connsiteY1" fmla="*/ 15240 h 16109"/>
                <a:gd name="connsiteX2" fmla="*/ 548640 w 548640"/>
                <a:gd name="connsiteY2" fmla="*/ 15240 h 16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640" h="16109">
                  <a:moveTo>
                    <a:pt x="0" y="0"/>
                  </a:moveTo>
                  <a:cubicBezTo>
                    <a:pt x="41055" y="3732"/>
                    <a:pt x="155295" y="14663"/>
                    <a:pt x="190500" y="15240"/>
                  </a:cubicBezTo>
                  <a:cubicBezTo>
                    <a:pt x="309864" y="17197"/>
                    <a:pt x="429260" y="15240"/>
                    <a:pt x="548640" y="1524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007092" y="1921307"/>
            <a:ext cx="9749478" cy="541315"/>
            <a:chOff x="2861353" y="1590234"/>
            <a:chExt cx="9749478" cy="541315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2861353" y="1692720"/>
              <a:ext cx="8172645" cy="438829"/>
              <a:chOff x="3600450" y="1124835"/>
              <a:chExt cx="8172645" cy="438829"/>
            </a:xfrm>
          </p:grpSpPr>
          <p:grpSp>
            <p:nvGrpSpPr>
              <p:cNvPr id="80" name="グループ化 79"/>
              <p:cNvGrpSpPr/>
              <p:nvPr/>
            </p:nvGrpSpPr>
            <p:grpSpPr>
              <a:xfrm>
                <a:off x="3600450" y="1154419"/>
                <a:ext cx="5086265" cy="409245"/>
                <a:chOff x="3600450" y="1154419"/>
                <a:chExt cx="5086265" cy="409245"/>
              </a:xfrm>
            </p:grpSpPr>
            <p:grpSp>
              <p:nvGrpSpPr>
                <p:cNvPr id="42" name="グループ化 41"/>
                <p:cNvGrpSpPr/>
                <p:nvPr/>
              </p:nvGrpSpPr>
              <p:grpSpPr>
                <a:xfrm>
                  <a:off x="3600450" y="1154419"/>
                  <a:ext cx="2482126" cy="400050"/>
                  <a:chOff x="3600450" y="1154419"/>
                  <a:chExt cx="2482126" cy="400050"/>
                </a:xfrm>
              </p:grpSpPr>
              <p:sp>
                <p:nvSpPr>
                  <p:cNvPr id="39" name="フリーフォーム 38"/>
                  <p:cNvSpPr/>
                  <p:nvPr/>
                </p:nvSpPr>
                <p:spPr>
                  <a:xfrm>
                    <a:off x="3600450" y="1409700"/>
                    <a:ext cx="234950" cy="0"/>
                  </a:xfrm>
                  <a:custGeom>
                    <a:avLst/>
                    <a:gdLst>
                      <a:gd name="connsiteX0" fmla="*/ 0 w 234950"/>
                      <a:gd name="connsiteY0" fmla="*/ 0 h 0"/>
                      <a:gd name="connsiteX1" fmla="*/ 234950 w 234950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34950">
                        <a:moveTo>
                          <a:pt x="0" y="0"/>
                        </a:moveTo>
                        <a:lnTo>
                          <a:pt x="234950" y="0"/>
                        </a:ln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" name="フリーフォーム 39"/>
                  <p:cNvSpPr/>
                  <p:nvPr/>
                </p:nvSpPr>
                <p:spPr>
                  <a:xfrm>
                    <a:off x="4089400" y="1460500"/>
                    <a:ext cx="234950" cy="0"/>
                  </a:xfrm>
                  <a:custGeom>
                    <a:avLst/>
                    <a:gdLst>
                      <a:gd name="connsiteX0" fmla="*/ 0 w 234950"/>
                      <a:gd name="connsiteY0" fmla="*/ 0 h 0"/>
                      <a:gd name="connsiteX1" fmla="*/ 234950 w 234950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34950">
                        <a:moveTo>
                          <a:pt x="0" y="0"/>
                        </a:moveTo>
                        <a:lnTo>
                          <a:pt x="234950" y="0"/>
                        </a:ln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" name="フリーフォーム 40"/>
                  <p:cNvSpPr/>
                  <p:nvPr/>
                </p:nvSpPr>
                <p:spPr>
                  <a:xfrm>
                    <a:off x="4757564" y="1154419"/>
                    <a:ext cx="1325012" cy="400050"/>
                  </a:xfrm>
                  <a:custGeom>
                    <a:avLst/>
                    <a:gdLst>
                      <a:gd name="connsiteX0" fmla="*/ 0 w 1041417"/>
                      <a:gd name="connsiteY0" fmla="*/ 387350 h 400050"/>
                      <a:gd name="connsiteX1" fmla="*/ 31750 w 1041417"/>
                      <a:gd name="connsiteY1" fmla="*/ 368300 h 400050"/>
                      <a:gd name="connsiteX2" fmla="*/ 63500 w 1041417"/>
                      <a:gd name="connsiteY2" fmla="*/ 342900 h 400050"/>
                      <a:gd name="connsiteX3" fmla="*/ 76200 w 1041417"/>
                      <a:gd name="connsiteY3" fmla="*/ 323850 h 400050"/>
                      <a:gd name="connsiteX4" fmla="*/ 114300 w 1041417"/>
                      <a:gd name="connsiteY4" fmla="*/ 298450 h 400050"/>
                      <a:gd name="connsiteX5" fmla="*/ 158750 w 1041417"/>
                      <a:gd name="connsiteY5" fmla="*/ 279400 h 400050"/>
                      <a:gd name="connsiteX6" fmla="*/ 196850 w 1041417"/>
                      <a:gd name="connsiteY6" fmla="*/ 247650 h 400050"/>
                      <a:gd name="connsiteX7" fmla="*/ 215900 w 1041417"/>
                      <a:gd name="connsiteY7" fmla="*/ 241300 h 400050"/>
                      <a:gd name="connsiteX8" fmla="*/ 222250 w 1041417"/>
                      <a:gd name="connsiteY8" fmla="*/ 222250 h 400050"/>
                      <a:gd name="connsiteX9" fmla="*/ 247650 w 1041417"/>
                      <a:gd name="connsiteY9" fmla="*/ 260350 h 400050"/>
                      <a:gd name="connsiteX10" fmla="*/ 266700 w 1041417"/>
                      <a:gd name="connsiteY10" fmla="*/ 273050 h 400050"/>
                      <a:gd name="connsiteX11" fmla="*/ 279400 w 1041417"/>
                      <a:gd name="connsiteY11" fmla="*/ 292100 h 400050"/>
                      <a:gd name="connsiteX12" fmla="*/ 298450 w 1041417"/>
                      <a:gd name="connsiteY12" fmla="*/ 304800 h 400050"/>
                      <a:gd name="connsiteX13" fmla="*/ 304800 w 1041417"/>
                      <a:gd name="connsiteY13" fmla="*/ 323850 h 400050"/>
                      <a:gd name="connsiteX14" fmla="*/ 323850 w 1041417"/>
                      <a:gd name="connsiteY14" fmla="*/ 342900 h 400050"/>
                      <a:gd name="connsiteX15" fmla="*/ 349250 w 1041417"/>
                      <a:gd name="connsiteY15" fmla="*/ 381000 h 400050"/>
                      <a:gd name="connsiteX16" fmla="*/ 355600 w 1041417"/>
                      <a:gd name="connsiteY16" fmla="*/ 400050 h 400050"/>
                      <a:gd name="connsiteX17" fmla="*/ 381000 w 1041417"/>
                      <a:gd name="connsiteY17" fmla="*/ 368300 h 400050"/>
                      <a:gd name="connsiteX18" fmla="*/ 400050 w 1041417"/>
                      <a:gd name="connsiteY18" fmla="*/ 355600 h 400050"/>
                      <a:gd name="connsiteX19" fmla="*/ 444500 w 1041417"/>
                      <a:gd name="connsiteY19" fmla="*/ 304800 h 400050"/>
                      <a:gd name="connsiteX20" fmla="*/ 457200 w 1041417"/>
                      <a:gd name="connsiteY20" fmla="*/ 285750 h 400050"/>
                      <a:gd name="connsiteX21" fmla="*/ 495300 w 1041417"/>
                      <a:gd name="connsiteY21" fmla="*/ 260350 h 400050"/>
                      <a:gd name="connsiteX22" fmla="*/ 527050 w 1041417"/>
                      <a:gd name="connsiteY22" fmla="*/ 234950 h 400050"/>
                      <a:gd name="connsiteX23" fmla="*/ 546100 w 1041417"/>
                      <a:gd name="connsiteY23" fmla="*/ 247650 h 400050"/>
                      <a:gd name="connsiteX24" fmla="*/ 558800 w 1041417"/>
                      <a:gd name="connsiteY24" fmla="*/ 266700 h 400050"/>
                      <a:gd name="connsiteX25" fmla="*/ 565150 w 1041417"/>
                      <a:gd name="connsiteY25" fmla="*/ 285750 h 400050"/>
                      <a:gd name="connsiteX26" fmla="*/ 584200 w 1041417"/>
                      <a:gd name="connsiteY26" fmla="*/ 298450 h 400050"/>
                      <a:gd name="connsiteX27" fmla="*/ 590550 w 1041417"/>
                      <a:gd name="connsiteY27" fmla="*/ 317500 h 400050"/>
                      <a:gd name="connsiteX28" fmla="*/ 609600 w 1041417"/>
                      <a:gd name="connsiteY28" fmla="*/ 336550 h 400050"/>
                      <a:gd name="connsiteX29" fmla="*/ 628650 w 1041417"/>
                      <a:gd name="connsiteY29" fmla="*/ 361950 h 400050"/>
                      <a:gd name="connsiteX30" fmla="*/ 654050 w 1041417"/>
                      <a:gd name="connsiteY30" fmla="*/ 400050 h 400050"/>
                      <a:gd name="connsiteX31" fmla="*/ 679450 w 1041417"/>
                      <a:gd name="connsiteY31" fmla="*/ 355600 h 400050"/>
                      <a:gd name="connsiteX32" fmla="*/ 698500 w 1041417"/>
                      <a:gd name="connsiteY32" fmla="*/ 336550 h 400050"/>
                      <a:gd name="connsiteX33" fmla="*/ 711200 w 1041417"/>
                      <a:gd name="connsiteY33" fmla="*/ 311150 h 400050"/>
                      <a:gd name="connsiteX34" fmla="*/ 755650 w 1041417"/>
                      <a:gd name="connsiteY34" fmla="*/ 292100 h 400050"/>
                      <a:gd name="connsiteX35" fmla="*/ 793750 w 1041417"/>
                      <a:gd name="connsiteY35" fmla="*/ 273050 h 400050"/>
                      <a:gd name="connsiteX36" fmla="*/ 806450 w 1041417"/>
                      <a:gd name="connsiteY36" fmla="*/ 254000 h 400050"/>
                      <a:gd name="connsiteX37" fmla="*/ 831850 w 1041417"/>
                      <a:gd name="connsiteY37" fmla="*/ 203200 h 400050"/>
                      <a:gd name="connsiteX38" fmla="*/ 869950 w 1041417"/>
                      <a:gd name="connsiteY38" fmla="*/ 171450 h 400050"/>
                      <a:gd name="connsiteX39" fmla="*/ 882650 w 1041417"/>
                      <a:gd name="connsiteY39" fmla="*/ 146050 h 400050"/>
                      <a:gd name="connsiteX40" fmla="*/ 901700 w 1041417"/>
                      <a:gd name="connsiteY40" fmla="*/ 133350 h 400050"/>
                      <a:gd name="connsiteX41" fmla="*/ 927100 w 1041417"/>
                      <a:gd name="connsiteY41" fmla="*/ 107950 h 400050"/>
                      <a:gd name="connsiteX42" fmla="*/ 965200 w 1041417"/>
                      <a:gd name="connsiteY42" fmla="*/ 57150 h 400050"/>
                      <a:gd name="connsiteX43" fmla="*/ 984250 w 1041417"/>
                      <a:gd name="connsiteY43" fmla="*/ 38100 h 400050"/>
                      <a:gd name="connsiteX44" fmla="*/ 1009650 w 1041417"/>
                      <a:gd name="connsiteY44" fmla="*/ 0 h 400050"/>
                      <a:gd name="connsiteX45" fmla="*/ 1022350 w 1041417"/>
                      <a:gd name="connsiteY45" fmla="*/ 88900 h 400050"/>
                      <a:gd name="connsiteX46" fmla="*/ 1028700 w 1041417"/>
                      <a:gd name="connsiteY46" fmla="*/ 114300 h 400050"/>
                      <a:gd name="connsiteX47" fmla="*/ 1035050 w 1041417"/>
                      <a:gd name="connsiteY47" fmla="*/ 146050 h 400050"/>
                      <a:gd name="connsiteX48" fmla="*/ 1041400 w 1041417"/>
                      <a:gd name="connsiteY48" fmla="*/ 171450 h 400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</a:cxnLst>
                    <a:rect l="l" t="t" r="r" b="b"/>
                    <a:pathLst>
                      <a:path w="1041417" h="400050">
                        <a:moveTo>
                          <a:pt x="0" y="387350"/>
                        </a:moveTo>
                        <a:cubicBezTo>
                          <a:pt x="10583" y="381000"/>
                          <a:pt x="22379" y="376332"/>
                          <a:pt x="31750" y="368300"/>
                        </a:cubicBezTo>
                        <a:cubicBezTo>
                          <a:pt x="68306" y="336966"/>
                          <a:pt x="19543" y="357552"/>
                          <a:pt x="63500" y="342900"/>
                        </a:cubicBezTo>
                        <a:cubicBezTo>
                          <a:pt x="67733" y="336550"/>
                          <a:pt x="70457" y="328876"/>
                          <a:pt x="76200" y="323850"/>
                        </a:cubicBezTo>
                        <a:cubicBezTo>
                          <a:pt x="87687" y="313799"/>
                          <a:pt x="99820" y="303277"/>
                          <a:pt x="114300" y="298450"/>
                        </a:cubicBezTo>
                        <a:cubicBezTo>
                          <a:pt x="135672" y="291326"/>
                          <a:pt x="136779" y="291955"/>
                          <a:pt x="158750" y="279400"/>
                        </a:cubicBezTo>
                        <a:cubicBezTo>
                          <a:pt x="231464" y="237849"/>
                          <a:pt x="118049" y="300184"/>
                          <a:pt x="196850" y="247650"/>
                        </a:cubicBezTo>
                        <a:cubicBezTo>
                          <a:pt x="202419" y="243937"/>
                          <a:pt x="209550" y="243417"/>
                          <a:pt x="215900" y="241300"/>
                        </a:cubicBezTo>
                        <a:cubicBezTo>
                          <a:pt x="218017" y="234950"/>
                          <a:pt x="216510" y="218806"/>
                          <a:pt x="222250" y="222250"/>
                        </a:cubicBezTo>
                        <a:cubicBezTo>
                          <a:pt x="235338" y="230103"/>
                          <a:pt x="234950" y="251883"/>
                          <a:pt x="247650" y="260350"/>
                        </a:cubicBezTo>
                        <a:lnTo>
                          <a:pt x="266700" y="273050"/>
                        </a:lnTo>
                        <a:cubicBezTo>
                          <a:pt x="270933" y="279400"/>
                          <a:pt x="274004" y="286704"/>
                          <a:pt x="279400" y="292100"/>
                        </a:cubicBezTo>
                        <a:cubicBezTo>
                          <a:pt x="284796" y="297496"/>
                          <a:pt x="293682" y="298841"/>
                          <a:pt x="298450" y="304800"/>
                        </a:cubicBezTo>
                        <a:cubicBezTo>
                          <a:pt x="302631" y="310027"/>
                          <a:pt x="301087" y="318281"/>
                          <a:pt x="304800" y="323850"/>
                        </a:cubicBezTo>
                        <a:cubicBezTo>
                          <a:pt x="309781" y="331322"/>
                          <a:pt x="317500" y="336550"/>
                          <a:pt x="323850" y="342900"/>
                        </a:cubicBezTo>
                        <a:cubicBezTo>
                          <a:pt x="338949" y="388196"/>
                          <a:pt x="317539" y="333434"/>
                          <a:pt x="349250" y="381000"/>
                        </a:cubicBezTo>
                        <a:cubicBezTo>
                          <a:pt x="352963" y="386569"/>
                          <a:pt x="353483" y="393700"/>
                          <a:pt x="355600" y="400050"/>
                        </a:cubicBezTo>
                        <a:cubicBezTo>
                          <a:pt x="396034" y="386572"/>
                          <a:pt x="355941" y="405889"/>
                          <a:pt x="381000" y="368300"/>
                        </a:cubicBezTo>
                        <a:cubicBezTo>
                          <a:pt x="385233" y="361950"/>
                          <a:pt x="393700" y="359833"/>
                          <a:pt x="400050" y="355600"/>
                        </a:cubicBezTo>
                        <a:cubicBezTo>
                          <a:pt x="429683" y="311150"/>
                          <a:pt x="412750" y="325967"/>
                          <a:pt x="444500" y="304800"/>
                        </a:cubicBezTo>
                        <a:cubicBezTo>
                          <a:pt x="448733" y="298450"/>
                          <a:pt x="451457" y="290776"/>
                          <a:pt x="457200" y="285750"/>
                        </a:cubicBezTo>
                        <a:cubicBezTo>
                          <a:pt x="468687" y="275699"/>
                          <a:pt x="495300" y="260350"/>
                          <a:pt x="495300" y="260350"/>
                        </a:cubicBezTo>
                        <a:cubicBezTo>
                          <a:pt x="502720" y="249220"/>
                          <a:pt x="508647" y="231883"/>
                          <a:pt x="527050" y="234950"/>
                        </a:cubicBezTo>
                        <a:cubicBezTo>
                          <a:pt x="534578" y="236205"/>
                          <a:pt x="539750" y="243417"/>
                          <a:pt x="546100" y="247650"/>
                        </a:cubicBezTo>
                        <a:cubicBezTo>
                          <a:pt x="550333" y="254000"/>
                          <a:pt x="555387" y="259874"/>
                          <a:pt x="558800" y="266700"/>
                        </a:cubicBezTo>
                        <a:cubicBezTo>
                          <a:pt x="561793" y="272687"/>
                          <a:pt x="560969" y="280523"/>
                          <a:pt x="565150" y="285750"/>
                        </a:cubicBezTo>
                        <a:cubicBezTo>
                          <a:pt x="569918" y="291709"/>
                          <a:pt x="577850" y="294217"/>
                          <a:pt x="584200" y="298450"/>
                        </a:cubicBezTo>
                        <a:cubicBezTo>
                          <a:pt x="586317" y="304800"/>
                          <a:pt x="586837" y="311931"/>
                          <a:pt x="590550" y="317500"/>
                        </a:cubicBezTo>
                        <a:cubicBezTo>
                          <a:pt x="595531" y="324972"/>
                          <a:pt x="603756" y="329732"/>
                          <a:pt x="609600" y="336550"/>
                        </a:cubicBezTo>
                        <a:cubicBezTo>
                          <a:pt x="616488" y="344585"/>
                          <a:pt x="622581" y="353280"/>
                          <a:pt x="628650" y="361950"/>
                        </a:cubicBezTo>
                        <a:cubicBezTo>
                          <a:pt x="637403" y="374454"/>
                          <a:pt x="654050" y="400050"/>
                          <a:pt x="654050" y="400050"/>
                        </a:cubicBezTo>
                        <a:cubicBezTo>
                          <a:pt x="662421" y="374938"/>
                          <a:pt x="658481" y="380064"/>
                          <a:pt x="679450" y="355600"/>
                        </a:cubicBezTo>
                        <a:cubicBezTo>
                          <a:pt x="685294" y="348782"/>
                          <a:pt x="693280" y="343858"/>
                          <a:pt x="698500" y="336550"/>
                        </a:cubicBezTo>
                        <a:cubicBezTo>
                          <a:pt x="704002" y="328847"/>
                          <a:pt x="704507" y="317843"/>
                          <a:pt x="711200" y="311150"/>
                        </a:cubicBezTo>
                        <a:cubicBezTo>
                          <a:pt x="724414" y="297936"/>
                          <a:pt x="740470" y="299690"/>
                          <a:pt x="755650" y="292100"/>
                        </a:cubicBezTo>
                        <a:cubicBezTo>
                          <a:pt x="804889" y="267481"/>
                          <a:pt x="745867" y="289011"/>
                          <a:pt x="793750" y="273050"/>
                        </a:cubicBezTo>
                        <a:cubicBezTo>
                          <a:pt x="797983" y="266700"/>
                          <a:pt x="803037" y="260826"/>
                          <a:pt x="806450" y="254000"/>
                        </a:cubicBezTo>
                        <a:cubicBezTo>
                          <a:pt x="825983" y="214934"/>
                          <a:pt x="792245" y="256007"/>
                          <a:pt x="831850" y="203200"/>
                        </a:cubicBezTo>
                        <a:cubicBezTo>
                          <a:pt x="844073" y="186902"/>
                          <a:pt x="853816" y="182206"/>
                          <a:pt x="869950" y="171450"/>
                        </a:cubicBezTo>
                        <a:cubicBezTo>
                          <a:pt x="874183" y="162983"/>
                          <a:pt x="876590" y="153322"/>
                          <a:pt x="882650" y="146050"/>
                        </a:cubicBezTo>
                        <a:cubicBezTo>
                          <a:pt x="887536" y="140187"/>
                          <a:pt x="895906" y="138317"/>
                          <a:pt x="901700" y="133350"/>
                        </a:cubicBezTo>
                        <a:cubicBezTo>
                          <a:pt x="910791" y="125558"/>
                          <a:pt x="919435" y="117148"/>
                          <a:pt x="927100" y="107950"/>
                        </a:cubicBezTo>
                        <a:cubicBezTo>
                          <a:pt x="940651" y="91689"/>
                          <a:pt x="950233" y="72117"/>
                          <a:pt x="965200" y="57150"/>
                        </a:cubicBezTo>
                        <a:cubicBezTo>
                          <a:pt x="971550" y="50800"/>
                          <a:pt x="978737" y="45189"/>
                          <a:pt x="984250" y="38100"/>
                        </a:cubicBezTo>
                        <a:cubicBezTo>
                          <a:pt x="993621" y="26052"/>
                          <a:pt x="1009650" y="0"/>
                          <a:pt x="1009650" y="0"/>
                        </a:cubicBezTo>
                        <a:cubicBezTo>
                          <a:pt x="1024942" y="45876"/>
                          <a:pt x="1009984" y="-3847"/>
                          <a:pt x="1022350" y="88900"/>
                        </a:cubicBezTo>
                        <a:cubicBezTo>
                          <a:pt x="1023503" y="97551"/>
                          <a:pt x="1026807" y="105781"/>
                          <a:pt x="1028700" y="114300"/>
                        </a:cubicBezTo>
                        <a:cubicBezTo>
                          <a:pt x="1031041" y="124836"/>
                          <a:pt x="1032432" y="135579"/>
                          <a:pt x="1035050" y="146050"/>
                        </a:cubicBezTo>
                        <a:cubicBezTo>
                          <a:pt x="1042069" y="174127"/>
                          <a:pt x="1041400" y="156187"/>
                          <a:pt x="1041400" y="17145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6285776" y="1154419"/>
                  <a:ext cx="2400939" cy="409245"/>
                  <a:chOff x="6285776" y="1154419"/>
                  <a:chExt cx="2400939" cy="409245"/>
                </a:xfrm>
              </p:grpSpPr>
              <p:grpSp>
                <p:nvGrpSpPr>
                  <p:cNvPr id="43" name="グループ化 42"/>
                  <p:cNvGrpSpPr/>
                  <p:nvPr/>
                </p:nvGrpSpPr>
                <p:grpSpPr>
                  <a:xfrm>
                    <a:off x="6285776" y="1391171"/>
                    <a:ext cx="613591" cy="18529"/>
                    <a:chOff x="3803650" y="1406229"/>
                    <a:chExt cx="613591" cy="18529"/>
                  </a:xfrm>
                </p:grpSpPr>
                <p:sp>
                  <p:nvSpPr>
                    <p:cNvPr id="44" name="フリーフォーム 43"/>
                    <p:cNvSpPr/>
                    <p:nvPr/>
                  </p:nvSpPr>
                  <p:spPr>
                    <a:xfrm>
                      <a:off x="3803650" y="1406229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5" name="フリーフォーム 44"/>
                    <p:cNvSpPr/>
                    <p:nvPr/>
                  </p:nvSpPr>
                  <p:spPr>
                    <a:xfrm>
                      <a:off x="4182291" y="1424758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7" name="フリーフォーム 46"/>
                  <p:cNvSpPr/>
                  <p:nvPr/>
                </p:nvSpPr>
                <p:spPr>
                  <a:xfrm>
                    <a:off x="7427039" y="1154419"/>
                    <a:ext cx="1259676" cy="409245"/>
                  </a:xfrm>
                  <a:custGeom>
                    <a:avLst/>
                    <a:gdLst>
                      <a:gd name="connsiteX0" fmla="*/ 0 w 1028700"/>
                      <a:gd name="connsiteY0" fmla="*/ 304800 h 409245"/>
                      <a:gd name="connsiteX1" fmla="*/ 31750 w 1028700"/>
                      <a:gd name="connsiteY1" fmla="*/ 285750 h 409245"/>
                      <a:gd name="connsiteX2" fmla="*/ 69850 w 1028700"/>
                      <a:gd name="connsiteY2" fmla="*/ 228600 h 409245"/>
                      <a:gd name="connsiteX3" fmla="*/ 101600 w 1028700"/>
                      <a:gd name="connsiteY3" fmla="*/ 190500 h 409245"/>
                      <a:gd name="connsiteX4" fmla="*/ 120650 w 1028700"/>
                      <a:gd name="connsiteY4" fmla="*/ 184150 h 409245"/>
                      <a:gd name="connsiteX5" fmla="*/ 152400 w 1028700"/>
                      <a:gd name="connsiteY5" fmla="*/ 152400 h 409245"/>
                      <a:gd name="connsiteX6" fmla="*/ 165100 w 1028700"/>
                      <a:gd name="connsiteY6" fmla="*/ 171450 h 409245"/>
                      <a:gd name="connsiteX7" fmla="*/ 184150 w 1028700"/>
                      <a:gd name="connsiteY7" fmla="*/ 234950 h 409245"/>
                      <a:gd name="connsiteX8" fmla="*/ 190500 w 1028700"/>
                      <a:gd name="connsiteY8" fmla="*/ 254000 h 409245"/>
                      <a:gd name="connsiteX9" fmla="*/ 209550 w 1028700"/>
                      <a:gd name="connsiteY9" fmla="*/ 266700 h 409245"/>
                      <a:gd name="connsiteX10" fmla="*/ 247650 w 1028700"/>
                      <a:gd name="connsiteY10" fmla="*/ 298450 h 409245"/>
                      <a:gd name="connsiteX11" fmla="*/ 279400 w 1028700"/>
                      <a:gd name="connsiteY11" fmla="*/ 323850 h 409245"/>
                      <a:gd name="connsiteX12" fmla="*/ 292100 w 1028700"/>
                      <a:gd name="connsiteY12" fmla="*/ 342900 h 409245"/>
                      <a:gd name="connsiteX13" fmla="*/ 298450 w 1028700"/>
                      <a:gd name="connsiteY13" fmla="*/ 368300 h 409245"/>
                      <a:gd name="connsiteX14" fmla="*/ 311150 w 1028700"/>
                      <a:gd name="connsiteY14" fmla="*/ 349250 h 409245"/>
                      <a:gd name="connsiteX15" fmla="*/ 317500 w 1028700"/>
                      <a:gd name="connsiteY15" fmla="*/ 330200 h 409245"/>
                      <a:gd name="connsiteX16" fmla="*/ 330200 w 1028700"/>
                      <a:gd name="connsiteY16" fmla="*/ 311150 h 409245"/>
                      <a:gd name="connsiteX17" fmla="*/ 336550 w 1028700"/>
                      <a:gd name="connsiteY17" fmla="*/ 292100 h 409245"/>
                      <a:gd name="connsiteX18" fmla="*/ 393700 w 1028700"/>
                      <a:gd name="connsiteY18" fmla="*/ 254000 h 409245"/>
                      <a:gd name="connsiteX19" fmla="*/ 412750 w 1028700"/>
                      <a:gd name="connsiteY19" fmla="*/ 241300 h 409245"/>
                      <a:gd name="connsiteX20" fmla="*/ 444500 w 1028700"/>
                      <a:gd name="connsiteY20" fmla="*/ 203200 h 409245"/>
                      <a:gd name="connsiteX21" fmla="*/ 463550 w 1028700"/>
                      <a:gd name="connsiteY21" fmla="*/ 209550 h 409245"/>
                      <a:gd name="connsiteX22" fmla="*/ 469900 w 1028700"/>
                      <a:gd name="connsiteY22" fmla="*/ 228600 h 409245"/>
                      <a:gd name="connsiteX23" fmla="*/ 482600 w 1028700"/>
                      <a:gd name="connsiteY23" fmla="*/ 247650 h 409245"/>
                      <a:gd name="connsiteX24" fmla="*/ 488950 w 1028700"/>
                      <a:gd name="connsiteY24" fmla="*/ 266700 h 409245"/>
                      <a:gd name="connsiteX25" fmla="*/ 533400 w 1028700"/>
                      <a:gd name="connsiteY25" fmla="*/ 323850 h 409245"/>
                      <a:gd name="connsiteX26" fmla="*/ 577850 w 1028700"/>
                      <a:gd name="connsiteY26" fmla="*/ 368300 h 409245"/>
                      <a:gd name="connsiteX27" fmla="*/ 609600 w 1028700"/>
                      <a:gd name="connsiteY27" fmla="*/ 387350 h 409245"/>
                      <a:gd name="connsiteX28" fmla="*/ 622300 w 1028700"/>
                      <a:gd name="connsiteY28" fmla="*/ 368300 h 409245"/>
                      <a:gd name="connsiteX29" fmla="*/ 641350 w 1028700"/>
                      <a:gd name="connsiteY29" fmla="*/ 317500 h 409245"/>
                      <a:gd name="connsiteX30" fmla="*/ 647700 w 1028700"/>
                      <a:gd name="connsiteY30" fmla="*/ 298450 h 409245"/>
                      <a:gd name="connsiteX31" fmla="*/ 660400 w 1028700"/>
                      <a:gd name="connsiteY31" fmla="*/ 279400 h 409245"/>
                      <a:gd name="connsiteX32" fmla="*/ 673100 w 1028700"/>
                      <a:gd name="connsiteY32" fmla="*/ 241300 h 409245"/>
                      <a:gd name="connsiteX33" fmla="*/ 685800 w 1028700"/>
                      <a:gd name="connsiteY33" fmla="*/ 222250 h 409245"/>
                      <a:gd name="connsiteX34" fmla="*/ 692150 w 1028700"/>
                      <a:gd name="connsiteY34" fmla="*/ 203200 h 409245"/>
                      <a:gd name="connsiteX35" fmla="*/ 711200 w 1028700"/>
                      <a:gd name="connsiteY35" fmla="*/ 196850 h 409245"/>
                      <a:gd name="connsiteX36" fmla="*/ 730250 w 1028700"/>
                      <a:gd name="connsiteY36" fmla="*/ 184150 h 409245"/>
                      <a:gd name="connsiteX37" fmla="*/ 736600 w 1028700"/>
                      <a:gd name="connsiteY37" fmla="*/ 158750 h 409245"/>
                      <a:gd name="connsiteX38" fmla="*/ 762000 w 1028700"/>
                      <a:gd name="connsiteY38" fmla="*/ 120650 h 409245"/>
                      <a:gd name="connsiteX39" fmla="*/ 774700 w 1028700"/>
                      <a:gd name="connsiteY39" fmla="*/ 101600 h 409245"/>
                      <a:gd name="connsiteX40" fmla="*/ 800100 w 1028700"/>
                      <a:gd name="connsiteY40" fmla="*/ 63500 h 409245"/>
                      <a:gd name="connsiteX41" fmla="*/ 806450 w 1028700"/>
                      <a:gd name="connsiteY41" fmla="*/ 44450 h 409245"/>
                      <a:gd name="connsiteX42" fmla="*/ 844550 w 1028700"/>
                      <a:gd name="connsiteY42" fmla="*/ 19050 h 409245"/>
                      <a:gd name="connsiteX43" fmla="*/ 857250 w 1028700"/>
                      <a:gd name="connsiteY43" fmla="*/ 0 h 409245"/>
                      <a:gd name="connsiteX44" fmla="*/ 889000 w 1028700"/>
                      <a:gd name="connsiteY44" fmla="*/ 38100 h 409245"/>
                      <a:gd name="connsiteX45" fmla="*/ 914400 w 1028700"/>
                      <a:gd name="connsiteY45" fmla="*/ 76200 h 409245"/>
                      <a:gd name="connsiteX46" fmla="*/ 920750 w 1028700"/>
                      <a:gd name="connsiteY46" fmla="*/ 95250 h 409245"/>
                      <a:gd name="connsiteX47" fmla="*/ 946150 w 1028700"/>
                      <a:gd name="connsiteY47" fmla="*/ 107950 h 409245"/>
                      <a:gd name="connsiteX48" fmla="*/ 965200 w 1028700"/>
                      <a:gd name="connsiteY48" fmla="*/ 127000 h 409245"/>
                      <a:gd name="connsiteX49" fmla="*/ 990600 w 1028700"/>
                      <a:gd name="connsiteY49" fmla="*/ 133350 h 409245"/>
                      <a:gd name="connsiteX50" fmla="*/ 1028700 w 1028700"/>
                      <a:gd name="connsiteY50" fmla="*/ 146050 h 4092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</a:cxnLst>
                    <a:rect l="l" t="t" r="r" b="b"/>
                    <a:pathLst>
                      <a:path w="1028700" h="409245">
                        <a:moveTo>
                          <a:pt x="0" y="304800"/>
                        </a:moveTo>
                        <a:cubicBezTo>
                          <a:pt x="10583" y="298450"/>
                          <a:pt x="23023" y="294477"/>
                          <a:pt x="31750" y="285750"/>
                        </a:cubicBezTo>
                        <a:lnTo>
                          <a:pt x="69850" y="228600"/>
                        </a:lnTo>
                        <a:cubicBezTo>
                          <a:pt x="79221" y="214543"/>
                          <a:pt x="86932" y="200279"/>
                          <a:pt x="101600" y="190500"/>
                        </a:cubicBezTo>
                        <a:cubicBezTo>
                          <a:pt x="107169" y="186787"/>
                          <a:pt x="114300" y="186267"/>
                          <a:pt x="120650" y="184150"/>
                        </a:cubicBezTo>
                        <a:cubicBezTo>
                          <a:pt x="124634" y="178174"/>
                          <a:pt x="139949" y="149910"/>
                          <a:pt x="152400" y="152400"/>
                        </a:cubicBezTo>
                        <a:cubicBezTo>
                          <a:pt x="159884" y="153897"/>
                          <a:pt x="160867" y="165100"/>
                          <a:pt x="165100" y="171450"/>
                        </a:cubicBezTo>
                        <a:cubicBezTo>
                          <a:pt x="176648" y="252287"/>
                          <a:pt x="161048" y="188745"/>
                          <a:pt x="184150" y="234950"/>
                        </a:cubicBezTo>
                        <a:cubicBezTo>
                          <a:pt x="187143" y="240937"/>
                          <a:pt x="186319" y="248773"/>
                          <a:pt x="190500" y="254000"/>
                        </a:cubicBezTo>
                        <a:cubicBezTo>
                          <a:pt x="195268" y="259959"/>
                          <a:pt x="203687" y="261814"/>
                          <a:pt x="209550" y="266700"/>
                        </a:cubicBezTo>
                        <a:cubicBezTo>
                          <a:pt x="258443" y="307444"/>
                          <a:pt x="200352" y="266918"/>
                          <a:pt x="247650" y="298450"/>
                        </a:cubicBezTo>
                        <a:cubicBezTo>
                          <a:pt x="284046" y="353045"/>
                          <a:pt x="235583" y="288797"/>
                          <a:pt x="279400" y="323850"/>
                        </a:cubicBezTo>
                        <a:cubicBezTo>
                          <a:pt x="285359" y="328618"/>
                          <a:pt x="287867" y="336550"/>
                          <a:pt x="292100" y="342900"/>
                        </a:cubicBezTo>
                        <a:cubicBezTo>
                          <a:pt x="294217" y="351367"/>
                          <a:pt x="290171" y="365540"/>
                          <a:pt x="298450" y="368300"/>
                        </a:cubicBezTo>
                        <a:cubicBezTo>
                          <a:pt x="305690" y="370713"/>
                          <a:pt x="307737" y="356076"/>
                          <a:pt x="311150" y="349250"/>
                        </a:cubicBezTo>
                        <a:cubicBezTo>
                          <a:pt x="314143" y="343263"/>
                          <a:pt x="314507" y="336187"/>
                          <a:pt x="317500" y="330200"/>
                        </a:cubicBezTo>
                        <a:cubicBezTo>
                          <a:pt x="320913" y="323374"/>
                          <a:pt x="326787" y="317976"/>
                          <a:pt x="330200" y="311150"/>
                        </a:cubicBezTo>
                        <a:cubicBezTo>
                          <a:pt x="333193" y="305163"/>
                          <a:pt x="331817" y="296833"/>
                          <a:pt x="336550" y="292100"/>
                        </a:cubicBezTo>
                        <a:lnTo>
                          <a:pt x="393700" y="254000"/>
                        </a:lnTo>
                        <a:cubicBezTo>
                          <a:pt x="400050" y="249767"/>
                          <a:pt x="407354" y="246696"/>
                          <a:pt x="412750" y="241300"/>
                        </a:cubicBezTo>
                        <a:cubicBezTo>
                          <a:pt x="437196" y="216854"/>
                          <a:pt x="426819" y="229722"/>
                          <a:pt x="444500" y="203200"/>
                        </a:cubicBezTo>
                        <a:cubicBezTo>
                          <a:pt x="450850" y="205317"/>
                          <a:pt x="458817" y="204817"/>
                          <a:pt x="463550" y="209550"/>
                        </a:cubicBezTo>
                        <a:cubicBezTo>
                          <a:pt x="468283" y="214283"/>
                          <a:pt x="466907" y="222613"/>
                          <a:pt x="469900" y="228600"/>
                        </a:cubicBezTo>
                        <a:cubicBezTo>
                          <a:pt x="473313" y="235426"/>
                          <a:pt x="479187" y="240824"/>
                          <a:pt x="482600" y="247650"/>
                        </a:cubicBezTo>
                        <a:cubicBezTo>
                          <a:pt x="485593" y="253637"/>
                          <a:pt x="485699" y="260849"/>
                          <a:pt x="488950" y="266700"/>
                        </a:cubicBezTo>
                        <a:cubicBezTo>
                          <a:pt x="529788" y="340209"/>
                          <a:pt x="497405" y="277570"/>
                          <a:pt x="533400" y="323850"/>
                        </a:cubicBezTo>
                        <a:cubicBezTo>
                          <a:pt x="569063" y="369703"/>
                          <a:pt x="541447" y="356166"/>
                          <a:pt x="577850" y="368300"/>
                        </a:cubicBezTo>
                        <a:cubicBezTo>
                          <a:pt x="614245" y="422892"/>
                          <a:pt x="595230" y="416090"/>
                          <a:pt x="609600" y="387350"/>
                        </a:cubicBezTo>
                        <a:cubicBezTo>
                          <a:pt x="613013" y="380524"/>
                          <a:pt x="618067" y="374650"/>
                          <a:pt x="622300" y="368300"/>
                        </a:cubicBezTo>
                        <a:cubicBezTo>
                          <a:pt x="634007" y="321471"/>
                          <a:pt x="621426" y="363988"/>
                          <a:pt x="641350" y="317500"/>
                        </a:cubicBezTo>
                        <a:cubicBezTo>
                          <a:pt x="643987" y="311348"/>
                          <a:pt x="644707" y="304437"/>
                          <a:pt x="647700" y="298450"/>
                        </a:cubicBezTo>
                        <a:cubicBezTo>
                          <a:pt x="651113" y="291624"/>
                          <a:pt x="657300" y="286374"/>
                          <a:pt x="660400" y="279400"/>
                        </a:cubicBezTo>
                        <a:cubicBezTo>
                          <a:pt x="665837" y="267167"/>
                          <a:pt x="665674" y="252439"/>
                          <a:pt x="673100" y="241300"/>
                        </a:cubicBezTo>
                        <a:cubicBezTo>
                          <a:pt x="677333" y="234950"/>
                          <a:pt x="682387" y="229076"/>
                          <a:pt x="685800" y="222250"/>
                        </a:cubicBezTo>
                        <a:cubicBezTo>
                          <a:pt x="688793" y="216263"/>
                          <a:pt x="687417" y="207933"/>
                          <a:pt x="692150" y="203200"/>
                        </a:cubicBezTo>
                        <a:cubicBezTo>
                          <a:pt x="696883" y="198467"/>
                          <a:pt x="705213" y="199843"/>
                          <a:pt x="711200" y="196850"/>
                        </a:cubicBezTo>
                        <a:cubicBezTo>
                          <a:pt x="718026" y="193437"/>
                          <a:pt x="723900" y="188383"/>
                          <a:pt x="730250" y="184150"/>
                        </a:cubicBezTo>
                        <a:cubicBezTo>
                          <a:pt x="732367" y="175683"/>
                          <a:pt x="732697" y="166556"/>
                          <a:pt x="736600" y="158750"/>
                        </a:cubicBezTo>
                        <a:cubicBezTo>
                          <a:pt x="743426" y="145098"/>
                          <a:pt x="753533" y="133350"/>
                          <a:pt x="762000" y="120650"/>
                        </a:cubicBezTo>
                        <a:cubicBezTo>
                          <a:pt x="766233" y="114300"/>
                          <a:pt x="772287" y="108840"/>
                          <a:pt x="774700" y="101600"/>
                        </a:cubicBezTo>
                        <a:cubicBezTo>
                          <a:pt x="783890" y="74031"/>
                          <a:pt x="776317" y="87283"/>
                          <a:pt x="800100" y="63500"/>
                        </a:cubicBezTo>
                        <a:cubicBezTo>
                          <a:pt x="802217" y="57150"/>
                          <a:pt x="801717" y="49183"/>
                          <a:pt x="806450" y="44450"/>
                        </a:cubicBezTo>
                        <a:cubicBezTo>
                          <a:pt x="817243" y="33657"/>
                          <a:pt x="844550" y="19050"/>
                          <a:pt x="844550" y="19050"/>
                        </a:cubicBezTo>
                        <a:cubicBezTo>
                          <a:pt x="848783" y="12700"/>
                          <a:pt x="849618" y="0"/>
                          <a:pt x="857250" y="0"/>
                        </a:cubicBezTo>
                        <a:cubicBezTo>
                          <a:pt x="865399" y="0"/>
                          <a:pt x="885169" y="32353"/>
                          <a:pt x="889000" y="38100"/>
                        </a:cubicBezTo>
                        <a:cubicBezTo>
                          <a:pt x="903583" y="96433"/>
                          <a:pt x="882507" y="36334"/>
                          <a:pt x="914400" y="76200"/>
                        </a:cubicBezTo>
                        <a:cubicBezTo>
                          <a:pt x="918581" y="81427"/>
                          <a:pt x="916017" y="90517"/>
                          <a:pt x="920750" y="95250"/>
                        </a:cubicBezTo>
                        <a:cubicBezTo>
                          <a:pt x="927443" y="101943"/>
                          <a:pt x="938447" y="102448"/>
                          <a:pt x="946150" y="107950"/>
                        </a:cubicBezTo>
                        <a:cubicBezTo>
                          <a:pt x="953458" y="113170"/>
                          <a:pt x="957403" y="122545"/>
                          <a:pt x="965200" y="127000"/>
                        </a:cubicBezTo>
                        <a:cubicBezTo>
                          <a:pt x="972777" y="131330"/>
                          <a:pt x="982241" y="130842"/>
                          <a:pt x="990600" y="133350"/>
                        </a:cubicBezTo>
                        <a:cubicBezTo>
                          <a:pt x="1003422" y="137197"/>
                          <a:pt x="1028700" y="146050"/>
                          <a:pt x="1028700" y="14605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81" name="グループ化 80"/>
              <p:cNvGrpSpPr/>
              <p:nvPr/>
            </p:nvGrpSpPr>
            <p:grpSpPr>
              <a:xfrm>
                <a:off x="8800393" y="1124835"/>
                <a:ext cx="2972702" cy="424711"/>
                <a:chOff x="8800393" y="1124835"/>
                <a:chExt cx="2972702" cy="424711"/>
              </a:xfrm>
            </p:grpSpPr>
            <p:grpSp>
              <p:nvGrpSpPr>
                <p:cNvPr id="55" name="グループ化 54"/>
                <p:cNvGrpSpPr/>
                <p:nvPr/>
              </p:nvGrpSpPr>
              <p:grpSpPr>
                <a:xfrm>
                  <a:off x="8800393" y="1154419"/>
                  <a:ext cx="2240025" cy="393700"/>
                  <a:chOff x="8800393" y="1154419"/>
                  <a:chExt cx="2240025" cy="393700"/>
                </a:xfrm>
              </p:grpSpPr>
              <p:grpSp>
                <p:nvGrpSpPr>
                  <p:cNvPr id="50" name="グループ化 49"/>
                  <p:cNvGrpSpPr/>
                  <p:nvPr/>
                </p:nvGrpSpPr>
                <p:grpSpPr>
                  <a:xfrm>
                    <a:off x="8800393" y="1373053"/>
                    <a:ext cx="661107" cy="18118"/>
                    <a:chOff x="4038600" y="1466850"/>
                    <a:chExt cx="661107" cy="18118"/>
                  </a:xfrm>
                </p:grpSpPr>
                <p:sp>
                  <p:nvSpPr>
                    <p:cNvPr id="52" name="フリーフォーム 51"/>
                    <p:cNvSpPr/>
                    <p:nvPr/>
                  </p:nvSpPr>
                  <p:spPr>
                    <a:xfrm>
                      <a:off x="4464757" y="1484968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3" name="フリーフォーム 52"/>
                    <p:cNvSpPr/>
                    <p:nvPr/>
                  </p:nvSpPr>
                  <p:spPr>
                    <a:xfrm>
                      <a:off x="4038600" y="1466850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4" name="フリーフォーム 53"/>
                  <p:cNvSpPr/>
                  <p:nvPr/>
                </p:nvSpPr>
                <p:spPr>
                  <a:xfrm>
                    <a:off x="9883096" y="1154419"/>
                    <a:ext cx="1157322" cy="393700"/>
                  </a:xfrm>
                  <a:custGeom>
                    <a:avLst/>
                    <a:gdLst>
                      <a:gd name="connsiteX0" fmla="*/ 0 w 927100"/>
                      <a:gd name="connsiteY0" fmla="*/ 190500 h 393700"/>
                      <a:gd name="connsiteX1" fmla="*/ 19050 w 927100"/>
                      <a:gd name="connsiteY1" fmla="*/ 158750 h 393700"/>
                      <a:gd name="connsiteX2" fmla="*/ 25400 w 927100"/>
                      <a:gd name="connsiteY2" fmla="*/ 139700 h 393700"/>
                      <a:gd name="connsiteX3" fmla="*/ 57150 w 927100"/>
                      <a:gd name="connsiteY3" fmla="*/ 101600 h 393700"/>
                      <a:gd name="connsiteX4" fmla="*/ 76200 w 927100"/>
                      <a:gd name="connsiteY4" fmla="*/ 88900 h 393700"/>
                      <a:gd name="connsiteX5" fmla="*/ 95250 w 927100"/>
                      <a:gd name="connsiteY5" fmla="*/ 82550 h 393700"/>
                      <a:gd name="connsiteX6" fmla="*/ 107950 w 927100"/>
                      <a:gd name="connsiteY6" fmla="*/ 63500 h 393700"/>
                      <a:gd name="connsiteX7" fmla="*/ 139700 w 927100"/>
                      <a:gd name="connsiteY7" fmla="*/ 6350 h 393700"/>
                      <a:gd name="connsiteX8" fmla="*/ 158750 w 927100"/>
                      <a:gd name="connsiteY8" fmla="*/ 0 h 393700"/>
                      <a:gd name="connsiteX9" fmla="*/ 165100 w 927100"/>
                      <a:gd name="connsiteY9" fmla="*/ 101600 h 393700"/>
                      <a:gd name="connsiteX10" fmla="*/ 171450 w 927100"/>
                      <a:gd name="connsiteY10" fmla="*/ 127000 h 393700"/>
                      <a:gd name="connsiteX11" fmla="*/ 184150 w 927100"/>
                      <a:gd name="connsiteY11" fmla="*/ 196850 h 393700"/>
                      <a:gd name="connsiteX12" fmla="*/ 196850 w 927100"/>
                      <a:gd name="connsiteY12" fmla="*/ 234950 h 393700"/>
                      <a:gd name="connsiteX13" fmla="*/ 215900 w 927100"/>
                      <a:gd name="connsiteY13" fmla="*/ 254000 h 393700"/>
                      <a:gd name="connsiteX14" fmla="*/ 247650 w 927100"/>
                      <a:gd name="connsiteY14" fmla="*/ 247650 h 393700"/>
                      <a:gd name="connsiteX15" fmla="*/ 254000 w 927100"/>
                      <a:gd name="connsiteY15" fmla="*/ 228600 h 393700"/>
                      <a:gd name="connsiteX16" fmla="*/ 266700 w 927100"/>
                      <a:gd name="connsiteY16" fmla="*/ 165100 h 393700"/>
                      <a:gd name="connsiteX17" fmla="*/ 279400 w 927100"/>
                      <a:gd name="connsiteY17" fmla="*/ 146050 h 393700"/>
                      <a:gd name="connsiteX18" fmla="*/ 285750 w 927100"/>
                      <a:gd name="connsiteY18" fmla="*/ 127000 h 393700"/>
                      <a:gd name="connsiteX19" fmla="*/ 342900 w 927100"/>
                      <a:gd name="connsiteY19" fmla="*/ 82550 h 393700"/>
                      <a:gd name="connsiteX20" fmla="*/ 381000 w 927100"/>
                      <a:gd name="connsiteY20" fmla="*/ 63500 h 393700"/>
                      <a:gd name="connsiteX21" fmla="*/ 412750 w 927100"/>
                      <a:gd name="connsiteY21" fmla="*/ 76200 h 393700"/>
                      <a:gd name="connsiteX22" fmla="*/ 419100 w 927100"/>
                      <a:gd name="connsiteY22" fmla="*/ 101600 h 393700"/>
                      <a:gd name="connsiteX23" fmla="*/ 431800 w 927100"/>
                      <a:gd name="connsiteY23" fmla="*/ 120650 h 393700"/>
                      <a:gd name="connsiteX24" fmla="*/ 444500 w 927100"/>
                      <a:gd name="connsiteY24" fmla="*/ 158750 h 393700"/>
                      <a:gd name="connsiteX25" fmla="*/ 450850 w 927100"/>
                      <a:gd name="connsiteY25" fmla="*/ 177800 h 393700"/>
                      <a:gd name="connsiteX26" fmla="*/ 463550 w 927100"/>
                      <a:gd name="connsiteY26" fmla="*/ 196850 h 393700"/>
                      <a:gd name="connsiteX27" fmla="*/ 501650 w 927100"/>
                      <a:gd name="connsiteY27" fmla="*/ 228600 h 393700"/>
                      <a:gd name="connsiteX28" fmla="*/ 527050 w 927100"/>
                      <a:gd name="connsiteY28" fmla="*/ 266700 h 393700"/>
                      <a:gd name="connsiteX29" fmla="*/ 565150 w 927100"/>
                      <a:gd name="connsiteY29" fmla="*/ 285750 h 393700"/>
                      <a:gd name="connsiteX30" fmla="*/ 596900 w 927100"/>
                      <a:gd name="connsiteY30" fmla="*/ 228600 h 393700"/>
                      <a:gd name="connsiteX31" fmla="*/ 628650 w 927100"/>
                      <a:gd name="connsiteY31" fmla="*/ 190500 h 393700"/>
                      <a:gd name="connsiteX32" fmla="*/ 647700 w 927100"/>
                      <a:gd name="connsiteY32" fmla="*/ 177800 h 393700"/>
                      <a:gd name="connsiteX33" fmla="*/ 654050 w 927100"/>
                      <a:gd name="connsiteY33" fmla="*/ 158750 h 393700"/>
                      <a:gd name="connsiteX34" fmla="*/ 692150 w 927100"/>
                      <a:gd name="connsiteY34" fmla="*/ 133350 h 393700"/>
                      <a:gd name="connsiteX35" fmla="*/ 730250 w 927100"/>
                      <a:gd name="connsiteY35" fmla="*/ 101600 h 393700"/>
                      <a:gd name="connsiteX36" fmla="*/ 749300 w 927100"/>
                      <a:gd name="connsiteY36" fmla="*/ 196850 h 393700"/>
                      <a:gd name="connsiteX37" fmla="*/ 755650 w 927100"/>
                      <a:gd name="connsiteY37" fmla="*/ 228600 h 393700"/>
                      <a:gd name="connsiteX38" fmla="*/ 768350 w 927100"/>
                      <a:gd name="connsiteY38" fmla="*/ 266700 h 393700"/>
                      <a:gd name="connsiteX39" fmla="*/ 774700 w 927100"/>
                      <a:gd name="connsiteY39" fmla="*/ 285750 h 393700"/>
                      <a:gd name="connsiteX40" fmla="*/ 806450 w 927100"/>
                      <a:gd name="connsiteY40" fmla="*/ 323850 h 393700"/>
                      <a:gd name="connsiteX41" fmla="*/ 850900 w 927100"/>
                      <a:gd name="connsiteY41" fmla="*/ 374650 h 393700"/>
                      <a:gd name="connsiteX42" fmla="*/ 857250 w 927100"/>
                      <a:gd name="connsiteY42" fmla="*/ 393700 h 393700"/>
                      <a:gd name="connsiteX43" fmla="*/ 876300 w 927100"/>
                      <a:gd name="connsiteY43" fmla="*/ 355600 h 393700"/>
                      <a:gd name="connsiteX44" fmla="*/ 882650 w 927100"/>
                      <a:gd name="connsiteY44" fmla="*/ 323850 h 393700"/>
                      <a:gd name="connsiteX45" fmla="*/ 889000 w 927100"/>
                      <a:gd name="connsiteY45" fmla="*/ 298450 h 393700"/>
                      <a:gd name="connsiteX46" fmla="*/ 895350 w 927100"/>
                      <a:gd name="connsiteY46" fmla="*/ 266700 h 393700"/>
                      <a:gd name="connsiteX47" fmla="*/ 901700 w 927100"/>
                      <a:gd name="connsiteY47" fmla="*/ 247650 h 393700"/>
                      <a:gd name="connsiteX48" fmla="*/ 908050 w 927100"/>
                      <a:gd name="connsiteY48" fmla="*/ 222250 h 393700"/>
                      <a:gd name="connsiteX49" fmla="*/ 927100 w 927100"/>
                      <a:gd name="connsiteY49" fmla="*/ 171450 h 3937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</a:cxnLst>
                    <a:rect l="l" t="t" r="r" b="b"/>
                    <a:pathLst>
                      <a:path w="927100" h="393700">
                        <a:moveTo>
                          <a:pt x="0" y="190500"/>
                        </a:moveTo>
                        <a:cubicBezTo>
                          <a:pt x="6350" y="179917"/>
                          <a:pt x="13530" y="169789"/>
                          <a:pt x="19050" y="158750"/>
                        </a:cubicBezTo>
                        <a:cubicBezTo>
                          <a:pt x="22043" y="152763"/>
                          <a:pt x="22407" y="145687"/>
                          <a:pt x="25400" y="139700"/>
                        </a:cubicBezTo>
                        <a:cubicBezTo>
                          <a:pt x="32536" y="125429"/>
                          <a:pt x="45113" y="111631"/>
                          <a:pt x="57150" y="101600"/>
                        </a:cubicBezTo>
                        <a:cubicBezTo>
                          <a:pt x="63013" y="96714"/>
                          <a:pt x="69374" y="92313"/>
                          <a:pt x="76200" y="88900"/>
                        </a:cubicBezTo>
                        <a:cubicBezTo>
                          <a:pt x="82187" y="85907"/>
                          <a:pt x="88900" y="84667"/>
                          <a:pt x="95250" y="82550"/>
                        </a:cubicBezTo>
                        <a:cubicBezTo>
                          <a:pt x="99483" y="76200"/>
                          <a:pt x="104537" y="70326"/>
                          <a:pt x="107950" y="63500"/>
                        </a:cubicBezTo>
                        <a:cubicBezTo>
                          <a:pt x="116896" y="45608"/>
                          <a:pt x="115674" y="14359"/>
                          <a:pt x="139700" y="6350"/>
                        </a:cubicBezTo>
                        <a:lnTo>
                          <a:pt x="158750" y="0"/>
                        </a:lnTo>
                        <a:cubicBezTo>
                          <a:pt x="160867" y="33867"/>
                          <a:pt x="161724" y="67836"/>
                          <a:pt x="165100" y="101600"/>
                        </a:cubicBezTo>
                        <a:cubicBezTo>
                          <a:pt x="165968" y="110284"/>
                          <a:pt x="169889" y="118414"/>
                          <a:pt x="171450" y="127000"/>
                        </a:cubicBezTo>
                        <a:cubicBezTo>
                          <a:pt x="179018" y="168627"/>
                          <a:pt x="174179" y="163614"/>
                          <a:pt x="184150" y="196850"/>
                        </a:cubicBezTo>
                        <a:cubicBezTo>
                          <a:pt x="187997" y="209672"/>
                          <a:pt x="187384" y="225484"/>
                          <a:pt x="196850" y="234950"/>
                        </a:cubicBezTo>
                        <a:lnTo>
                          <a:pt x="215900" y="254000"/>
                        </a:lnTo>
                        <a:cubicBezTo>
                          <a:pt x="226483" y="251883"/>
                          <a:pt x="238670" y="253637"/>
                          <a:pt x="247650" y="247650"/>
                        </a:cubicBezTo>
                        <a:cubicBezTo>
                          <a:pt x="253219" y="243937"/>
                          <a:pt x="252687" y="235164"/>
                          <a:pt x="254000" y="228600"/>
                        </a:cubicBezTo>
                        <a:cubicBezTo>
                          <a:pt x="257900" y="209099"/>
                          <a:pt x="257136" y="184228"/>
                          <a:pt x="266700" y="165100"/>
                        </a:cubicBezTo>
                        <a:cubicBezTo>
                          <a:pt x="270113" y="158274"/>
                          <a:pt x="275987" y="152876"/>
                          <a:pt x="279400" y="146050"/>
                        </a:cubicBezTo>
                        <a:cubicBezTo>
                          <a:pt x="282393" y="140063"/>
                          <a:pt x="282037" y="132569"/>
                          <a:pt x="285750" y="127000"/>
                        </a:cubicBezTo>
                        <a:cubicBezTo>
                          <a:pt x="297687" y="109094"/>
                          <a:pt x="327762" y="92642"/>
                          <a:pt x="342900" y="82550"/>
                        </a:cubicBezTo>
                        <a:cubicBezTo>
                          <a:pt x="367519" y="66137"/>
                          <a:pt x="354710" y="72263"/>
                          <a:pt x="381000" y="63500"/>
                        </a:cubicBezTo>
                        <a:cubicBezTo>
                          <a:pt x="391583" y="67733"/>
                          <a:pt x="404690" y="68140"/>
                          <a:pt x="412750" y="76200"/>
                        </a:cubicBezTo>
                        <a:cubicBezTo>
                          <a:pt x="418921" y="82371"/>
                          <a:pt x="415662" y="93578"/>
                          <a:pt x="419100" y="101600"/>
                        </a:cubicBezTo>
                        <a:cubicBezTo>
                          <a:pt x="422106" y="108615"/>
                          <a:pt x="428700" y="113676"/>
                          <a:pt x="431800" y="120650"/>
                        </a:cubicBezTo>
                        <a:cubicBezTo>
                          <a:pt x="437237" y="132883"/>
                          <a:pt x="440267" y="146050"/>
                          <a:pt x="444500" y="158750"/>
                        </a:cubicBezTo>
                        <a:cubicBezTo>
                          <a:pt x="446617" y="165100"/>
                          <a:pt x="447137" y="172231"/>
                          <a:pt x="450850" y="177800"/>
                        </a:cubicBezTo>
                        <a:cubicBezTo>
                          <a:pt x="455083" y="184150"/>
                          <a:pt x="458664" y="190987"/>
                          <a:pt x="463550" y="196850"/>
                        </a:cubicBezTo>
                        <a:cubicBezTo>
                          <a:pt x="478829" y="215185"/>
                          <a:pt x="482919" y="216113"/>
                          <a:pt x="501650" y="228600"/>
                        </a:cubicBezTo>
                        <a:cubicBezTo>
                          <a:pt x="510117" y="241300"/>
                          <a:pt x="512570" y="261873"/>
                          <a:pt x="527050" y="266700"/>
                        </a:cubicBezTo>
                        <a:cubicBezTo>
                          <a:pt x="553340" y="275463"/>
                          <a:pt x="540531" y="269337"/>
                          <a:pt x="565150" y="285750"/>
                        </a:cubicBezTo>
                        <a:cubicBezTo>
                          <a:pt x="576327" y="252220"/>
                          <a:pt x="567787" y="272269"/>
                          <a:pt x="596900" y="228600"/>
                        </a:cubicBezTo>
                        <a:cubicBezTo>
                          <a:pt x="609387" y="209869"/>
                          <a:pt x="610315" y="205779"/>
                          <a:pt x="628650" y="190500"/>
                        </a:cubicBezTo>
                        <a:cubicBezTo>
                          <a:pt x="634513" y="185614"/>
                          <a:pt x="641350" y="182033"/>
                          <a:pt x="647700" y="177800"/>
                        </a:cubicBezTo>
                        <a:cubicBezTo>
                          <a:pt x="649817" y="171450"/>
                          <a:pt x="649317" y="163483"/>
                          <a:pt x="654050" y="158750"/>
                        </a:cubicBezTo>
                        <a:cubicBezTo>
                          <a:pt x="664843" y="147957"/>
                          <a:pt x="681357" y="144143"/>
                          <a:pt x="692150" y="133350"/>
                        </a:cubicBezTo>
                        <a:cubicBezTo>
                          <a:pt x="716596" y="108904"/>
                          <a:pt x="703728" y="119281"/>
                          <a:pt x="730250" y="101600"/>
                        </a:cubicBezTo>
                        <a:cubicBezTo>
                          <a:pt x="746070" y="212339"/>
                          <a:pt x="724805" y="74375"/>
                          <a:pt x="749300" y="196850"/>
                        </a:cubicBezTo>
                        <a:cubicBezTo>
                          <a:pt x="751417" y="207433"/>
                          <a:pt x="752810" y="218187"/>
                          <a:pt x="755650" y="228600"/>
                        </a:cubicBezTo>
                        <a:cubicBezTo>
                          <a:pt x="759172" y="241515"/>
                          <a:pt x="764117" y="254000"/>
                          <a:pt x="768350" y="266700"/>
                        </a:cubicBezTo>
                        <a:cubicBezTo>
                          <a:pt x="770467" y="273050"/>
                          <a:pt x="770987" y="280181"/>
                          <a:pt x="774700" y="285750"/>
                        </a:cubicBezTo>
                        <a:cubicBezTo>
                          <a:pt x="820082" y="353823"/>
                          <a:pt x="749408" y="250511"/>
                          <a:pt x="806450" y="323850"/>
                        </a:cubicBezTo>
                        <a:cubicBezTo>
                          <a:pt x="846341" y="375138"/>
                          <a:pt x="814021" y="350064"/>
                          <a:pt x="850900" y="374650"/>
                        </a:cubicBezTo>
                        <a:cubicBezTo>
                          <a:pt x="853017" y="381000"/>
                          <a:pt x="850557" y="393700"/>
                          <a:pt x="857250" y="393700"/>
                        </a:cubicBezTo>
                        <a:cubicBezTo>
                          <a:pt x="865010" y="393700"/>
                          <a:pt x="875126" y="360298"/>
                          <a:pt x="876300" y="355600"/>
                        </a:cubicBezTo>
                        <a:cubicBezTo>
                          <a:pt x="878918" y="345129"/>
                          <a:pt x="880309" y="334386"/>
                          <a:pt x="882650" y="323850"/>
                        </a:cubicBezTo>
                        <a:cubicBezTo>
                          <a:pt x="884543" y="315331"/>
                          <a:pt x="887107" y="306969"/>
                          <a:pt x="889000" y="298450"/>
                        </a:cubicBezTo>
                        <a:cubicBezTo>
                          <a:pt x="891341" y="287914"/>
                          <a:pt x="892732" y="277171"/>
                          <a:pt x="895350" y="266700"/>
                        </a:cubicBezTo>
                        <a:cubicBezTo>
                          <a:pt x="896973" y="260206"/>
                          <a:pt x="899861" y="254086"/>
                          <a:pt x="901700" y="247650"/>
                        </a:cubicBezTo>
                        <a:cubicBezTo>
                          <a:pt x="904098" y="239259"/>
                          <a:pt x="905542" y="230609"/>
                          <a:pt x="908050" y="222250"/>
                        </a:cubicBezTo>
                        <a:cubicBezTo>
                          <a:pt x="918698" y="186758"/>
                          <a:pt x="916018" y="193614"/>
                          <a:pt x="927100" y="17145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8" name="グループ化 57"/>
                <p:cNvGrpSpPr/>
                <p:nvPr/>
              </p:nvGrpSpPr>
              <p:grpSpPr>
                <a:xfrm>
                  <a:off x="11281593" y="1124835"/>
                  <a:ext cx="491502" cy="424711"/>
                  <a:chOff x="11281593" y="1124835"/>
                  <a:chExt cx="491502" cy="424711"/>
                </a:xfrm>
              </p:grpSpPr>
              <p:sp>
                <p:nvSpPr>
                  <p:cNvPr id="56" name="フリーフォーム 55"/>
                  <p:cNvSpPr/>
                  <p:nvPr/>
                </p:nvSpPr>
                <p:spPr>
                  <a:xfrm>
                    <a:off x="11281593" y="1549546"/>
                    <a:ext cx="234950" cy="0"/>
                  </a:xfrm>
                  <a:custGeom>
                    <a:avLst/>
                    <a:gdLst>
                      <a:gd name="connsiteX0" fmla="*/ 0 w 234950"/>
                      <a:gd name="connsiteY0" fmla="*/ 0 h 0"/>
                      <a:gd name="connsiteX1" fmla="*/ 234950 w 234950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34950">
                        <a:moveTo>
                          <a:pt x="0" y="0"/>
                        </a:moveTo>
                        <a:lnTo>
                          <a:pt x="234950" y="0"/>
                        </a:ln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" name="フリーフォーム 56"/>
                  <p:cNvSpPr/>
                  <p:nvPr/>
                </p:nvSpPr>
                <p:spPr>
                  <a:xfrm>
                    <a:off x="11632927" y="1124835"/>
                    <a:ext cx="140168" cy="292100"/>
                  </a:xfrm>
                  <a:custGeom>
                    <a:avLst/>
                    <a:gdLst>
                      <a:gd name="connsiteX0" fmla="*/ 0 w 140168"/>
                      <a:gd name="connsiteY0" fmla="*/ 292100 h 292100"/>
                      <a:gd name="connsiteX1" fmla="*/ 25400 w 140168"/>
                      <a:gd name="connsiteY1" fmla="*/ 260350 h 292100"/>
                      <a:gd name="connsiteX2" fmla="*/ 38100 w 140168"/>
                      <a:gd name="connsiteY2" fmla="*/ 241300 h 292100"/>
                      <a:gd name="connsiteX3" fmla="*/ 63500 w 140168"/>
                      <a:gd name="connsiteY3" fmla="*/ 222250 h 292100"/>
                      <a:gd name="connsiteX4" fmla="*/ 88900 w 140168"/>
                      <a:gd name="connsiteY4" fmla="*/ 184150 h 292100"/>
                      <a:gd name="connsiteX5" fmla="*/ 114300 w 140168"/>
                      <a:gd name="connsiteY5" fmla="*/ 127000 h 292100"/>
                      <a:gd name="connsiteX6" fmla="*/ 120650 w 140168"/>
                      <a:gd name="connsiteY6" fmla="*/ 107950 h 292100"/>
                      <a:gd name="connsiteX7" fmla="*/ 127000 w 140168"/>
                      <a:gd name="connsiteY7" fmla="*/ 88900 h 292100"/>
                      <a:gd name="connsiteX8" fmla="*/ 133350 w 140168"/>
                      <a:gd name="connsiteY8" fmla="*/ 63500 h 292100"/>
                      <a:gd name="connsiteX9" fmla="*/ 139700 w 140168"/>
                      <a:gd name="connsiteY9" fmla="*/ 31750 h 292100"/>
                      <a:gd name="connsiteX10" fmla="*/ 139700 w 140168"/>
                      <a:gd name="connsiteY10" fmla="*/ 0 h 2921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0168" h="292100">
                        <a:moveTo>
                          <a:pt x="0" y="292100"/>
                        </a:moveTo>
                        <a:cubicBezTo>
                          <a:pt x="8467" y="281517"/>
                          <a:pt x="17268" y="271193"/>
                          <a:pt x="25400" y="260350"/>
                        </a:cubicBezTo>
                        <a:cubicBezTo>
                          <a:pt x="29979" y="254245"/>
                          <a:pt x="32704" y="246696"/>
                          <a:pt x="38100" y="241300"/>
                        </a:cubicBezTo>
                        <a:cubicBezTo>
                          <a:pt x="45584" y="233816"/>
                          <a:pt x="56469" y="230160"/>
                          <a:pt x="63500" y="222250"/>
                        </a:cubicBezTo>
                        <a:cubicBezTo>
                          <a:pt x="73641" y="210842"/>
                          <a:pt x="80433" y="196850"/>
                          <a:pt x="88900" y="184150"/>
                        </a:cubicBezTo>
                        <a:cubicBezTo>
                          <a:pt x="109026" y="153961"/>
                          <a:pt x="99187" y="172340"/>
                          <a:pt x="114300" y="127000"/>
                        </a:cubicBezTo>
                        <a:lnTo>
                          <a:pt x="120650" y="107950"/>
                        </a:lnTo>
                        <a:cubicBezTo>
                          <a:pt x="122767" y="101600"/>
                          <a:pt x="125377" y="95394"/>
                          <a:pt x="127000" y="88900"/>
                        </a:cubicBezTo>
                        <a:cubicBezTo>
                          <a:pt x="129117" y="80433"/>
                          <a:pt x="131457" y="72019"/>
                          <a:pt x="133350" y="63500"/>
                        </a:cubicBezTo>
                        <a:cubicBezTo>
                          <a:pt x="135691" y="52964"/>
                          <a:pt x="138626" y="42489"/>
                          <a:pt x="139700" y="31750"/>
                        </a:cubicBezTo>
                        <a:cubicBezTo>
                          <a:pt x="140753" y="21219"/>
                          <a:pt x="139700" y="10583"/>
                          <a:pt x="13970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59" name="フリーフォーム 58"/>
            <p:cNvSpPr/>
            <p:nvPr/>
          </p:nvSpPr>
          <p:spPr>
            <a:xfrm>
              <a:off x="11561670" y="1590234"/>
              <a:ext cx="1049161" cy="368822"/>
            </a:xfrm>
            <a:custGeom>
              <a:avLst/>
              <a:gdLst>
                <a:gd name="connsiteX0" fmla="*/ 0 w 958850"/>
                <a:gd name="connsiteY0" fmla="*/ 266700 h 387350"/>
                <a:gd name="connsiteX1" fmla="*/ 50800 w 958850"/>
                <a:gd name="connsiteY1" fmla="*/ 196850 h 387350"/>
                <a:gd name="connsiteX2" fmla="*/ 63500 w 958850"/>
                <a:gd name="connsiteY2" fmla="*/ 177800 h 387350"/>
                <a:gd name="connsiteX3" fmla="*/ 76200 w 958850"/>
                <a:gd name="connsiteY3" fmla="*/ 158750 h 387350"/>
                <a:gd name="connsiteX4" fmla="*/ 114300 w 958850"/>
                <a:gd name="connsiteY4" fmla="*/ 120650 h 387350"/>
                <a:gd name="connsiteX5" fmla="*/ 139700 w 958850"/>
                <a:gd name="connsiteY5" fmla="*/ 82550 h 387350"/>
                <a:gd name="connsiteX6" fmla="*/ 146050 w 958850"/>
                <a:gd name="connsiteY6" fmla="*/ 57150 h 387350"/>
                <a:gd name="connsiteX7" fmla="*/ 177800 w 958850"/>
                <a:gd name="connsiteY7" fmla="*/ 0 h 387350"/>
                <a:gd name="connsiteX8" fmla="*/ 190500 w 958850"/>
                <a:gd name="connsiteY8" fmla="*/ 19050 h 387350"/>
                <a:gd name="connsiteX9" fmla="*/ 209550 w 958850"/>
                <a:gd name="connsiteY9" fmla="*/ 114300 h 387350"/>
                <a:gd name="connsiteX10" fmla="*/ 222250 w 958850"/>
                <a:gd name="connsiteY10" fmla="*/ 133350 h 387350"/>
                <a:gd name="connsiteX11" fmla="*/ 234950 w 958850"/>
                <a:gd name="connsiteY11" fmla="*/ 171450 h 387350"/>
                <a:gd name="connsiteX12" fmla="*/ 273050 w 958850"/>
                <a:gd name="connsiteY12" fmla="*/ 228600 h 387350"/>
                <a:gd name="connsiteX13" fmla="*/ 298450 w 958850"/>
                <a:gd name="connsiteY13" fmla="*/ 266700 h 387350"/>
                <a:gd name="connsiteX14" fmla="*/ 311150 w 958850"/>
                <a:gd name="connsiteY14" fmla="*/ 311150 h 387350"/>
                <a:gd name="connsiteX15" fmla="*/ 330200 w 958850"/>
                <a:gd name="connsiteY15" fmla="*/ 266700 h 387350"/>
                <a:gd name="connsiteX16" fmla="*/ 349250 w 958850"/>
                <a:gd name="connsiteY16" fmla="*/ 215900 h 387350"/>
                <a:gd name="connsiteX17" fmla="*/ 387350 w 958850"/>
                <a:gd name="connsiteY17" fmla="*/ 158750 h 387350"/>
                <a:gd name="connsiteX18" fmla="*/ 400050 w 958850"/>
                <a:gd name="connsiteY18" fmla="*/ 139700 h 387350"/>
                <a:gd name="connsiteX19" fmla="*/ 419100 w 958850"/>
                <a:gd name="connsiteY19" fmla="*/ 120650 h 387350"/>
                <a:gd name="connsiteX20" fmla="*/ 438150 w 958850"/>
                <a:gd name="connsiteY20" fmla="*/ 82550 h 387350"/>
                <a:gd name="connsiteX21" fmla="*/ 450850 w 958850"/>
                <a:gd name="connsiteY21" fmla="*/ 101600 h 387350"/>
                <a:gd name="connsiteX22" fmla="*/ 457200 w 958850"/>
                <a:gd name="connsiteY22" fmla="*/ 190500 h 387350"/>
                <a:gd name="connsiteX23" fmla="*/ 463550 w 958850"/>
                <a:gd name="connsiteY23" fmla="*/ 209550 h 387350"/>
                <a:gd name="connsiteX24" fmla="*/ 482600 w 958850"/>
                <a:gd name="connsiteY24" fmla="*/ 228600 h 387350"/>
                <a:gd name="connsiteX25" fmla="*/ 488950 w 958850"/>
                <a:gd name="connsiteY25" fmla="*/ 247650 h 387350"/>
                <a:gd name="connsiteX26" fmla="*/ 508000 w 958850"/>
                <a:gd name="connsiteY26" fmla="*/ 260350 h 387350"/>
                <a:gd name="connsiteX27" fmla="*/ 520700 w 958850"/>
                <a:gd name="connsiteY27" fmla="*/ 298450 h 387350"/>
                <a:gd name="connsiteX28" fmla="*/ 533400 w 958850"/>
                <a:gd name="connsiteY28" fmla="*/ 317500 h 387350"/>
                <a:gd name="connsiteX29" fmla="*/ 546100 w 958850"/>
                <a:gd name="connsiteY29" fmla="*/ 279400 h 387350"/>
                <a:gd name="connsiteX30" fmla="*/ 552450 w 958850"/>
                <a:gd name="connsiteY30" fmla="*/ 260350 h 387350"/>
                <a:gd name="connsiteX31" fmla="*/ 596900 w 958850"/>
                <a:gd name="connsiteY31" fmla="*/ 196850 h 387350"/>
                <a:gd name="connsiteX32" fmla="*/ 615950 w 958850"/>
                <a:gd name="connsiteY32" fmla="*/ 177800 h 387350"/>
                <a:gd name="connsiteX33" fmla="*/ 711200 w 958850"/>
                <a:gd name="connsiteY33" fmla="*/ 107950 h 387350"/>
                <a:gd name="connsiteX34" fmla="*/ 755650 w 958850"/>
                <a:gd name="connsiteY34" fmla="*/ 63500 h 387350"/>
                <a:gd name="connsiteX35" fmla="*/ 768350 w 958850"/>
                <a:gd name="connsiteY35" fmla="*/ 101600 h 387350"/>
                <a:gd name="connsiteX36" fmla="*/ 774700 w 958850"/>
                <a:gd name="connsiteY36" fmla="*/ 127000 h 387350"/>
                <a:gd name="connsiteX37" fmla="*/ 787400 w 958850"/>
                <a:gd name="connsiteY37" fmla="*/ 165100 h 387350"/>
                <a:gd name="connsiteX38" fmla="*/ 800100 w 958850"/>
                <a:gd name="connsiteY38" fmla="*/ 184150 h 387350"/>
                <a:gd name="connsiteX39" fmla="*/ 831850 w 958850"/>
                <a:gd name="connsiteY39" fmla="*/ 222250 h 387350"/>
                <a:gd name="connsiteX40" fmla="*/ 838200 w 958850"/>
                <a:gd name="connsiteY40" fmla="*/ 241300 h 387350"/>
                <a:gd name="connsiteX41" fmla="*/ 850900 w 958850"/>
                <a:gd name="connsiteY41" fmla="*/ 260350 h 387350"/>
                <a:gd name="connsiteX42" fmla="*/ 869950 w 958850"/>
                <a:gd name="connsiteY42" fmla="*/ 292100 h 387350"/>
                <a:gd name="connsiteX43" fmla="*/ 895350 w 958850"/>
                <a:gd name="connsiteY43" fmla="*/ 311150 h 387350"/>
                <a:gd name="connsiteX44" fmla="*/ 927100 w 958850"/>
                <a:gd name="connsiteY44" fmla="*/ 349250 h 387350"/>
                <a:gd name="connsiteX45" fmla="*/ 946150 w 958850"/>
                <a:gd name="connsiteY45" fmla="*/ 368300 h 387350"/>
                <a:gd name="connsiteX46" fmla="*/ 958850 w 958850"/>
                <a:gd name="connsiteY46" fmla="*/ 387350 h 387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58850" h="387350">
                  <a:moveTo>
                    <a:pt x="0" y="266700"/>
                  </a:moveTo>
                  <a:cubicBezTo>
                    <a:pt x="34935" y="223031"/>
                    <a:pt x="17882" y="246227"/>
                    <a:pt x="50800" y="196850"/>
                  </a:cubicBezTo>
                  <a:lnTo>
                    <a:pt x="63500" y="177800"/>
                  </a:lnTo>
                  <a:cubicBezTo>
                    <a:pt x="67733" y="171450"/>
                    <a:pt x="70804" y="164146"/>
                    <a:pt x="76200" y="158750"/>
                  </a:cubicBezTo>
                  <a:cubicBezTo>
                    <a:pt x="88900" y="146050"/>
                    <a:pt x="104337" y="135594"/>
                    <a:pt x="114300" y="120650"/>
                  </a:cubicBezTo>
                  <a:lnTo>
                    <a:pt x="139700" y="82550"/>
                  </a:lnTo>
                  <a:cubicBezTo>
                    <a:pt x="141817" y="74083"/>
                    <a:pt x="142147" y="64956"/>
                    <a:pt x="146050" y="57150"/>
                  </a:cubicBezTo>
                  <a:cubicBezTo>
                    <a:pt x="189719" y="-30189"/>
                    <a:pt x="160240" y="52680"/>
                    <a:pt x="177800" y="0"/>
                  </a:cubicBezTo>
                  <a:cubicBezTo>
                    <a:pt x="182033" y="6350"/>
                    <a:pt x="188649" y="11646"/>
                    <a:pt x="190500" y="19050"/>
                  </a:cubicBezTo>
                  <a:cubicBezTo>
                    <a:pt x="197868" y="48521"/>
                    <a:pt x="191110" y="86641"/>
                    <a:pt x="209550" y="114300"/>
                  </a:cubicBezTo>
                  <a:cubicBezTo>
                    <a:pt x="213783" y="120650"/>
                    <a:pt x="219150" y="126376"/>
                    <a:pt x="222250" y="133350"/>
                  </a:cubicBezTo>
                  <a:cubicBezTo>
                    <a:pt x="227687" y="145583"/>
                    <a:pt x="226587" y="160997"/>
                    <a:pt x="234950" y="171450"/>
                  </a:cubicBezTo>
                  <a:cubicBezTo>
                    <a:pt x="287753" y="237454"/>
                    <a:pt x="239280" y="172316"/>
                    <a:pt x="273050" y="228600"/>
                  </a:cubicBezTo>
                  <a:cubicBezTo>
                    <a:pt x="280903" y="241688"/>
                    <a:pt x="293623" y="252220"/>
                    <a:pt x="298450" y="266700"/>
                  </a:cubicBezTo>
                  <a:cubicBezTo>
                    <a:pt x="307560" y="294029"/>
                    <a:pt x="303177" y="279256"/>
                    <a:pt x="311150" y="311150"/>
                  </a:cubicBezTo>
                  <a:cubicBezTo>
                    <a:pt x="326042" y="266474"/>
                    <a:pt x="306660" y="321627"/>
                    <a:pt x="330200" y="266700"/>
                  </a:cubicBezTo>
                  <a:cubicBezTo>
                    <a:pt x="340066" y="243680"/>
                    <a:pt x="334215" y="242211"/>
                    <a:pt x="349250" y="215900"/>
                  </a:cubicBezTo>
                  <a:cubicBezTo>
                    <a:pt x="360609" y="196021"/>
                    <a:pt x="374650" y="177800"/>
                    <a:pt x="387350" y="158750"/>
                  </a:cubicBezTo>
                  <a:cubicBezTo>
                    <a:pt x="391583" y="152400"/>
                    <a:pt x="394654" y="145096"/>
                    <a:pt x="400050" y="139700"/>
                  </a:cubicBezTo>
                  <a:lnTo>
                    <a:pt x="419100" y="120650"/>
                  </a:lnTo>
                  <a:cubicBezTo>
                    <a:pt x="420666" y="115952"/>
                    <a:pt x="429944" y="82550"/>
                    <a:pt x="438150" y="82550"/>
                  </a:cubicBezTo>
                  <a:cubicBezTo>
                    <a:pt x="445782" y="82550"/>
                    <a:pt x="446617" y="95250"/>
                    <a:pt x="450850" y="101600"/>
                  </a:cubicBezTo>
                  <a:cubicBezTo>
                    <a:pt x="452967" y="131233"/>
                    <a:pt x="453729" y="160995"/>
                    <a:pt x="457200" y="190500"/>
                  </a:cubicBezTo>
                  <a:cubicBezTo>
                    <a:pt x="457982" y="197148"/>
                    <a:pt x="459837" y="203981"/>
                    <a:pt x="463550" y="209550"/>
                  </a:cubicBezTo>
                  <a:cubicBezTo>
                    <a:pt x="468531" y="217022"/>
                    <a:pt x="476250" y="222250"/>
                    <a:pt x="482600" y="228600"/>
                  </a:cubicBezTo>
                  <a:cubicBezTo>
                    <a:pt x="484717" y="234950"/>
                    <a:pt x="484769" y="242423"/>
                    <a:pt x="488950" y="247650"/>
                  </a:cubicBezTo>
                  <a:cubicBezTo>
                    <a:pt x="493718" y="253609"/>
                    <a:pt x="503955" y="253878"/>
                    <a:pt x="508000" y="260350"/>
                  </a:cubicBezTo>
                  <a:cubicBezTo>
                    <a:pt x="515095" y="271702"/>
                    <a:pt x="513274" y="287311"/>
                    <a:pt x="520700" y="298450"/>
                  </a:cubicBezTo>
                  <a:lnTo>
                    <a:pt x="533400" y="317500"/>
                  </a:lnTo>
                  <a:lnTo>
                    <a:pt x="546100" y="279400"/>
                  </a:lnTo>
                  <a:cubicBezTo>
                    <a:pt x="548217" y="273050"/>
                    <a:pt x="548737" y="265919"/>
                    <a:pt x="552450" y="260350"/>
                  </a:cubicBezTo>
                  <a:cubicBezTo>
                    <a:pt x="563379" y="243956"/>
                    <a:pt x="582796" y="213305"/>
                    <a:pt x="596900" y="196850"/>
                  </a:cubicBezTo>
                  <a:cubicBezTo>
                    <a:pt x="602744" y="190032"/>
                    <a:pt x="609164" y="183681"/>
                    <a:pt x="615950" y="177800"/>
                  </a:cubicBezTo>
                  <a:cubicBezTo>
                    <a:pt x="692208" y="111710"/>
                    <a:pt x="661813" y="124412"/>
                    <a:pt x="711200" y="107950"/>
                  </a:cubicBezTo>
                  <a:cubicBezTo>
                    <a:pt x="726017" y="93133"/>
                    <a:pt x="749024" y="43621"/>
                    <a:pt x="755650" y="63500"/>
                  </a:cubicBezTo>
                  <a:cubicBezTo>
                    <a:pt x="759883" y="76200"/>
                    <a:pt x="765103" y="88613"/>
                    <a:pt x="768350" y="101600"/>
                  </a:cubicBezTo>
                  <a:cubicBezTo>
                    <a:pt x="770467" y="110067"/>
                    <a:pt x="772192" y="118641"/>
                    <a:pt x="774700" y="127000"/>
                  </a:cubicBezTo>
                  <a:cubicBezTo>
                    <a:pt x="778547" y="139822"/>
                    <a:pt x="779974" y="153961"/>
                    <a:pt x="787400" y="165100"/>
                  </a:cubicBezTo>
                  <a:cubicBezTo>
                    <a:pt x="791633" y="171450"/>
                    <a:pt x="795214" y="178287"/>
                    <a:pt x="800100" y="184150"/>
                  </a:cubicBezTo>
                  <a:cubicBezTo>
                    <a:pt x="817655" y="205216"/>
                    <a:pt x="820026" y="198601"/>
                    <a:pt x="831850" y="222250"/>
                  </a:cubicBezTo>
                  <a:cubicBezTo>
                    <a:pt x="834843" y="228237"/>
                    <a:pt x="835207" y="235313"/>
                    <a:pt x="838200" y="241300"/>
                  </a:cubicBezTo>
                  <a:cubicBezTo>
                    <a:pt x="841613" y="248126"/>
                    <a:pt x="846855" y="253878"/>
                    <a:pt x="850900" y="260350"/>
                  </a:cubicBezTo>
                  <a:cubicBezTo>
                    <a:pt x="857441" y="270816"/>
                    <a:pt x="861823" y="282812"/>
                    <a:pt x="869950" y="292100"/>
                  </a:cubicBezTo>
                  <a:cubicBezTo>
                    <a:pt x="876919" y="300065"/>
                    <a:pt x="887315" y="304262"/>
                    <a:pt x="895350" y="311150"/>
                  </a:cubicBezTo>
                  <a:cubicBezTo>
                    <a:pt x="927815" y="338977"/>
                    <a:pt x="902604" y="319855"/>
                    <a:pt x="927100" y="349250"/>
                  </a:cubicBezTo>
                  <a:cubicBezTo>
                    <a:pt x="932849" y="356149"/>
                    <a:pt x="940401" y="361401"/>
                    <a:pt x="946150" y="368300"/>
                  </a:cubicBezTo>
                  <a:cubicBezTo>
                    <a:pt x="951036" y="374163"/>
                    <a:pt x="958850" y="387350"/>
                    <a:pt x="958850" y="38735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" name="直線コネクタ 2"/>
          <p:cNvCxnSpPr/>
          <p:nvPr/>
        </p:nvCxnSpPr>
        <p:spPr>
          <a:xfrm flipV="1">
            <a:off x="91788" y="3344498"/>
            <a:ext cx="12165479" cy="13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12"/>
          <p:cNvSpPr txBox="1"/>
          <p:nvPr/>
        </p:nvSpPr>
        <p:spPr>
          <a:xfrm>
            <a:off x="0" y="1290069"/>
            <a:ext cx="531495" cy="348884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Ａ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12"/>
          <p:cNvSpPr txBox="1"/>
          <p:nvPr/>
        </p:nvSpPr>
        <p:spPr>
          <a:xfrm>
            <a:off x="0" y="3633915"/>
            <a:ext cx="531495" cy="260556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31495" y="243909"/>
            <a:ext cx="7470452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どんな音の動きをしているかな？</a:t>
            </a:r>
          </a:p>
        </p:txBody>
      </p:sp>
    </p:spTree>
    <p:extLst>
      <p:ext uri="{BB962C8B-B14F-4D97-AF65-F5344CB8AC3E}">
        <p14:creationId xmlns:p14="http://schemas.microsoft.com/office/powerpoint/2010/main" val="353447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9436" y="1992666"/>
            <a:ext cx="12235504" cy="3990789"/>
            <a:chOff x="35024" y="821030"/>
            <a:chExt cx="12235504" cy="399078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24" y="821030"/>
              <a:ext cx="12192000" cy="997857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28" y="3806386"/>
              <a:ext cx="12192000" cy="1005433"/>
            </a:xfrm>
            <a:prstGeom prst="rect">
              <a:avLst/>
            </a:prstGeom>
          </p:spPr>
        </p:pic>
      </p:grpSp>
      <p:grpSp>
        <p:nvGrpSpPr>
          <p:cNvPr id="169" name="グループ化 168"/>
          <p:cNvGrpSpPr/>
          <p:nvPr/>
        </p:nvGrpSpPr>
        <p:grpSpPr>
          <a:xfrm>
            <a:off x="800328" y="5958654"/>
            <a:ext cx="10963501" cy="379500"/>
            <a:chOff x="1443698" y="4459200"/>
            <a:chExt cx="10814148" cy="379500"/>
          </a:xfrm>
          <a:solidFill>
            <a:srgbClr val="FFFF00"/>
          </a:solidFill>
        </p:grpSpPr>
        <p:grpSp>
          <p:nvGrpSpPr>
            <p:cNvPr id="140" name="グループ化 139"/>
            <p:cNvGrpSpPr/>
            <p:nvPr/>
          </p:nvGrpSpPr>
          <p:grpSpPr>
            <a:xfrm>
              <a:off x="1443698" y="4508818"/>
              <a:ext cx="5120274" cy="329882"/>
              <a:chOff x="0" y="0"/>
              <a:chExt cx="4056206" cy="202622"/>
            </a:xfrm>
            <a:grpFill/>
          </p:grpSpPr>
          <p:sp>
            <p:nvSpPr>
              <p:cNvPr id="141" name="正方形/長方形 140"/>
              <p:cNvSpPr/>
              <p:nvPr/>
            </p:nvSpPr>
            <p:spPr>
              <a:xfrm>
                <a:off x="0" y="18472"/>
                <a:ext cx="376745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142" name="グループ化 141"/>
              <p:cNvGrpSpPr/>
              <p:nvPr/>
            </p:nvGrpSpPr>
            <p:grpSpPr>
              <a:xfrm>
                <a:off x="1039091" y="9236"/>
                <a:ext cx="1493658" cy="188288"/>
                <a:chOff x="0" y="0"/>
                <a:chExt cx="1493658" cy="188288"/>
              </a:xfrm>
              <a:grpFill/>
            </p:grpSpPr>
            <p:sp>
              <p:nvSpPr>
                <p:cNvPr id="152" name="正方形/長方形 151"/>
                <p:cNvSpPr/>
                <p:nvPr/>
              </p:nvSpPr>
              <p:spPr>
                <a:xfrm>
                  <a:off x="0" y="4138"/>
                  <a:ext cx="446856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3" name="正方形/長方形 152"/>
                <p:cNvSpPr/>
                <p:nvPr/>
              </p:nvSpPr>
              <p:spPr>
                <a:xfrm>
                  <a:off x="513057" y="0"/>
                  <a:ext cx="446856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4" name="正方形/長方形 153"/>
                <p:cNvSpPr/>
                <p:nvPr/>
              </p:nvSpPr>
              <p:spPr>
                <a:xfrm>
                  <a:off x="1046802" y="0"/>
                  <a:ext cx="446856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43" name="正方形/長方形 142"/>
              <p:cNvSpPr/>
              <p:nvPr/>
            </p:nvSpPr>
            <p:spPr>
              <a:xfrm>
                <a:off x="3154218" y="4618"/>
                <a:ext cx="901988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144" name="グループ化 143"/>
              <p:cNvGrpSpPr/>
              <p:nvPr/>
            </p:nvGrpSpPr>
            <p:grpSpPr>
              <a:xfrm>
                <a:off x="508000" y="9236"/>
                <a:ext cx="500644" cy="188288"/>
                <a:chOff x="0" y="0"/>
                <a:chExt cx="500644" cy="188288"/>
              </a:xfrm>
              <a:grpFill/>
            </p:grpSpPr>
            <p:sp>
              <p:nvSpPr>
                <p:cNvPr id="149" name="正方形/長方形 148"/>
                <p:cNvSpPr/>
                <p:nvPr/>
              </p:nvSpPr>
              <p:spPr>
                <a:xfrm>
                  <a:off x="0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0" name="正方形/長方形 149"/>
                <p:cNvSpPr/>
                <p:nvPr/>
              </p:nvSpPr>
              <p:spPr>
                <a:xfrm>
                  <a:off x="115852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1" name="正方形/長方形 150"/>
                <p:cNvSpPr/>
                <p:nvPr/>
              </p:nvSpPr>
              <p:spPr>
                <a:xfrm>
                  <a:off x="256529" y="0"/>
                  <a:ext cx="244115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45" name="グループ化 144"/>
              <p:cNvGrpSpPr/>
              <p:nvPr/>
            </p:nvGrpSpPr>
            <p:grpSpPr>
              <a:xfrm>
                <a:off x="2613891" y="0"/>
                <a:ext cx="500644" cy="188288"/>
                <a:chOff x="0" y="0"/>
                <a:chExt cx="500644" cy="188288"/>
              </a:xfrm>
              <a:grpFill/>
            </p:grpSpPr>
            <p:sp>
              <p:nvSpPr>
                <p:cNvPr id="146" name="正方形/長方形 145"/>
                <p:cNvSpPr/>
                <p:nvPr/>
              </p:nvSpPr>
              <p:spPr>
                <a:xfrm>
                  <a:off x="0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7" name="正方形/長方形 146"/>
                <p:cNvSpPr/>
                <p:nvPr/>
              </p:nvSpPr>
              <p:spPr>
                <a:xfrm>
                  <a:off x="115852" y="4138"/>
                  <a:ext cx="82751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8" name="正方形/長方形 147"/>
                <p:cNvSpPr/>
                <p:nvPr/>
              </p:nvSpPr>
              <p:spPr>
                <a:xfrm>
                  <a:off x="256529" y="0"/>
                  <a:ext cx="244115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155" name="グループ化 154"/>
            <p:cNvGrpSpPr/>
            <p:nvPr/>
          </p:nvGrpSpPr>
          <p:grpSpPr>
            <a:xfrm>
              <a:off x="6937147" y="4459200"/>
              <a:ext cx="5320699" cy="379499"/>
              <a:chOff x="0" y="2188"/>
              <a:chExt cx="4209302" cy="225257"/>
            </a:xfrm>
            <a:grpFill/>
          </p:grpSpPr>
          <p:sp>
            <p:nvSpPr>
              <p:cNvPr id="156" name="正方形/長方形 155"/>
              <p:cNvSpPr/>
              <p:nvPr/>
            </p:nvSpPr>
            <p:spPr>
              <a:xfrm>
                <a:off x="0" y="32327"/>
                <a:ext cx="491935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7" name="正方形/長方形 156"/>
              <p:cNvSpPr/>
              <p:nvPr/>
            </p:nvSpPr>
            <p:spPr>
              <a:xfrm>
                <a:off x="1131455" y="32327"/>
                <a:ext cx="463407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8" name="正方形/長方形 157"/>
              <p:cNvSpPr/>
              <p:nvPr/>
            </p:nvSpPr>
            <p:spPr>
              <a:xfrm>
                <a:off x="1644073" y="27709"/>
                <a:ext cx="463407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9" name="正方形/長方形 158"/>
              <p:cNvSpPr/>
              <p:nvPr/>
            </p:nvSpPr>
            <p:spPr>
              <a:xfrm>
                <a:off x="2133600" y="18473"/>
                <a:ext cx="463407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60" name="正方形/長方形 159"/>
              <p:cNvSpPr/>
              <p:nvPr/>
            </p:nvSpPr>
            <p:spPr>
              <a:xfrm>
                <a:off x="3427540" y="2188"/>
                <a:ext cx="781762" cy="184150"/>
              </a:xfrm>
              <a:prstGeom prst="rect">
                <a:avLst/>
              </a:prstGeom>
              <a:grpFill/>
              <a:ln w="12700" cap="flat" cmpd="sng" algn="ctr">
                <a:solidFill>
                  <a:srgbClr val="0070C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161" name="グループ化 160"/>
              <p:cNvGrpSpPr/>
              <p:nvPr/>
            </p:nvGrpSpPr>
            <p:grpSpPr>
              <a:xfrm>
                <a:off x="591128" y="36945"/>
                <a:ext cx="488950" cy="190500"/>
                <a:chOff x="0" y="0"/>
                <a:chExt cx="488950" cy="190500"/>
              </a:xfrm>
              <a:grpFill/>
            </p:grpSpPr>
            <p:sp>
              <p:nvSpPr>
                <p:cNvPr id="166" name="正方形/長方形 165"/>
                <p:cNvSpPr/>
                <p:nvPr/>
              </p:nvSpPr>
              <p:spPr>
                <a:xfrm>
                  <a:off x="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7" name="正方形/長方形 166"/>
                <p:cNvSpPr/>
                <p:nvPr/>
              </p:nvSpPr>
              <p:spPr>
                <a:xfrm>
                  <a:off x="40640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8" name="正方形/長方形 167"/>
                <p:cNvSpPr/>
                <p:nvPr/>
              </p:nvSpPr>
              <p:spPr>
                <a:xfrm>
                  <a:off x="146050" y="0"/>
                  <a:ext cx="17780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62" name="グループ化 161"/>
              <p:cNvGrpSpPr/>
              <p:nvPr/>
            </p:nvGrpSpPr>
            <p:grpSpPr>
              <a:xfrm>
                <a:off x="2710873" y="9236"/>
                <a:ext cx="488950" cy="190500"/>
                <a:chOff x="0" y="0"/>
                <a:chExt cx="488950" cy="190500"/>
              </a:xfrm>
              <a:grpFill/>
            </p:grpSpPr>
            <p:sp>
              <p:nvSpPr>
                <p:cNvPr id="163" name="正方形/長方形 162"/>
                <p:cNvSpPr/>
                <p:nvPr/>
              </p:nvSpPr>
              <p:spPr>
                <a:xfrm>
                  <a:off x="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4" name="正方形/長方形 163"/>
                <p:cNvSpPr/>
                <p:nvPr/>
              </p:nvSpPr>
              <p:spPr>
                <a:xfrm>
                  <a:off x="406400" y="6350"/>
                  <a:ext cx="8255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5" name="正方形/長方形 164"/>
                <p:cNvSpPr/>
                <p:nvPr/>
              </p:nvSpPr>
              <p:spPr>
                <a:xfrm>
                  <a:off x="146050" y="0"/>
                  <a:ext cx="177800" cy="18415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</p:grpSp>
      </p:grpSp>
      <p:grpSp>
        <p:nvGrpSpPr>
          <p:cNvPr id="7" name="グループ化 6"/>
          <p:cNvGrpSpPr/>
          <p:nvPr/>
        </p:nvGrpSpPr>
        <p:grpSpPr>
          <a:xfrm>
            <a:off x="1938258" y="2785999"/>
            <a:ext cx="10055268" cy="637772"/>
            <a:chOff x="2897392" y="1557870"/>
            <a:chExt cx="9122459" cy="302013"/>
          </a:xfrm>
          <a:solidFill>
            <a:srgbClr val="FFFF00"/>
          </a:solidFill>
        </p:grpSpPr>
        <p:grpSp>
          <p:nvGrpSpPr>
            <p:cNvPr id="136" name="グループ化 135"/>
            <p:cNvGrpSpPr/>
            <p:nvPr/>
          </p:nvGrpSpPr>
          <p:grpSpPr>
            <a:xfrm>
              <a:off x="2897392" y="1603791"/>
              <a:ext cx="7605803" cy="256092"/>
              <a:chOff x="3693403" y="1432031"/>
              <a:chExt cx="7605803" cy="256092"/>
            </a:xfrm>
            <a:grpFill/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3693403" y="1447091"/>
                <a:ext cx="4508061" cy="241032"/>
                <a:chOff x="0" y="0"/>
                <a:chExt cx="3595883" cy="194185"/>
              </a:xfrm>
              <a:grpFill/>
            </p:grpSpPr>
            <p:grpSp>
              <p:nvGrpSpPr>
                <p:cNvPr id="15" name="グループ化 14"/>
                <p:cNvGrpSpPr/>
                <p:nvPr/>
              </p:nvGrpSpPr>
              <p:grpSpPr>
                <a:xfrm>
                  <a:off x="0" y="9940"/>
                  <a:ext cx="1766390" cy="184245"/>
                  <a:chOff x="0" y="0"/>
                  <a:chExt cx="1766390" cy="184245"/>
                </a:xfrm>
                <a:grpFill/>
              </p:grpSpPr>
              <p:sp>
                <p:nvSpPr>
                  <p:cNvPr id="30" name="正方形/長方形 29"/>
                  <p:cNvSpPr/>
                  <p:nvPr/>
                </p:nvSpPr>
                <p:spPr>
                  <a:xfrm>
                    <a:off x="0" y="0"/>
                    <a:ext cx="116006" cy="184245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31" name="正方形/長方形 30"/>
                  <p:cNvSpPr/>
                  <p:nvPr/>
                </p:nvSpPr>
                <p:spPr>
                  <a:xfrm>
                    <a:off x="371475" y="0"/>
                    <a:ext cx="116006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grpSp>
                <p:nvGrpSpPr>
                  <p:cNvPr id="32" name="グループ化 31"/>
                  <p:cNvGrpSpPr/>
                  <p:nvPr/>
                </p:nvGrpSpPr>
                <p:grpSpPr>
                  <a:xfrm>
                    <a:off x="938212" y="0"/>
                    <a:ext cx="380503" cy="184245"/>
                    <a:chOff x="0" y="0"/>
                    <a:chExt cx="380503" cy="184245"/>
                  </a:xfrm>
                  <a:grpFill/>
                </p:grpSpPr>
                <p:sp>
                  <p:nvSpPr>
                    <p:cNvPr id="38" name="正方形/長方形 37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9" name="正方形/長方形 38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0" name="正方形/長方形 39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1" name="正方形/長方形 40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33" name="グループ化 32"/>
                  <p:cNvGrpSpPr/>
                  <p:nvPr/>
                </p:nvGrpSpPr>
                <p:grpSpPr>
                  <a:xfrm>
                    <a:off x="1385887" y="0"/>
                    <a:ext cx="380503" cy="184245"/>
                    <a:chOff x="0" y="0"/>
                    <a:chExt cx="380503" cy="184245"/>
                  </a:xfrm>
                  <a:grpFill/>
                </p:grpSpPr>
                <p:sp>
                  <p:nvSpPr>
                    <p:cNvPr id="34" name="正方形/長方形 33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5" name="正方形/長方形 34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6" name="正方形/長方形 35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37" name="正方形/長方形 36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  <p:grpSp>
              <p:nvGrpSpPr>
                <p:cNvPr id="16" name="グループ化 15"/>
                <p:cNvGrpSpPr/>
                <p:nvPr/>
              </p:nvGrpSpPr>
              <p:grpSpPr>
                <a:xfrm>
                  <a:off x="1918252" y="9940"/>
                  <a:ext cx="487045" cy="184245"/>
                  <a:chOff x="0" y="0"/>
                  <a:chExt cx="487045" cy="184245"/>
                </a:xfrm>
                <a:grpFill/>
              </p:grpSpPr>
              <p:sp>
                <p:nvSpPr>
                  <p:cNvPr id="28" name="正方形/長方形 27"/>
                  <p:cNvSpPr/>
                  <p:nvPr/>
                </p:nvSpPr>
                <p:spPr>
                  <a:xfrm>
                    <a:off x="0" y="0"/>
                    <a:ext cx="116006" cy="184245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9" name="正方形/長方形 28"/>
                  <p:cNvSpPr/>
                  <p:nvPr/>
                </p:nvSpPr>
                <p:spPr>
                  <a:xfrm>
                    <a:off x="371475" y="0"/>
                    <a:ext cx="115570" cy="184150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17" name="グループ化 16"/>
                <p:cNvGrpSpPr/>
                <p:nvPr/>
              </p:nvGrpSpPr>
              <p:grpSpPr>
                <a:xfrm>
                  <a:off x="2763079" y="0"/>
                  <a:ext cx="832804" cy="184150"/>
                  <a:chOff x="0" y="0"/>
                  <a:chExt cx="832804" cy="184150"/>
                </a:xfrm>
                <a:grpFill/>
              </p:grpSpPr>
              <p:grpSp>
                <p:nvGrpSpPr>
                  <p:cNvPr id="18" name="グループ化 17"/>
                  <p:cNvGrpSpPr/>
                  <p:nvPr/>
                </p:nvGrpSpPr>
                <p:grpSpPr>
                  <a:xfrm>
                    <a:off x="0" y="0"/>
                    <a:ext cx="380367" cy="184150"/>
                    <a:chOff x="0" y="0"/>
                    <a:chExt cx="380503" cy="184245"/>
                  </a:xfrm>
                  <a:grpFill/>
                </p:grpSpPr>
                <p:sp>
                  <p:nvSpPr>
                    <p:cNvPr id="24" name="正方形/長方形 23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5" name="正方形/長方形 24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6" name="正方形/長方形 25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7" name="正方形/長方形 26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19" name="グループ化 18"/>
                  <p:cNvGrpSpPr/>
                  <p:nvPr/>
                </p:nvGrpSpPr>
                <p:grpSpPr>
                  <a:xfrm>
                    <a:off x="452437" y="0"/>
                    <a:ext cx="380367" cy="184150"/>
                    <a:chOff x="0" y="0"/>
                    <a:chExt cx="380503" cy="184245"/>
                  </a:xfrm>
                  <a:grpFill/>
                </p:grpSpPr>
                <p:sp>
                  <p:nvSpPr>
                    <p:cNvPr id="20" name="正方形/長方形 19"/>
                    <p:cNvSpPr/>
                    <p:nvPr/>
                  </p:nvSpPr>
                  <p:spPr>
                    <a:xfrm>
                      <a:off x="0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1" name="正方形/長方形 20"/>
                    <p:cNvSpPr/>
                    <p:nvPr/>
                  </p:nvSpPr>
                  <p:spPr>
                    <a:xfrm>
                      <a:off x="319088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2" name="正方形/長方形 21"/>
                    <p:cNvSpPr/>
                    <p:nvPr/>
                  </p:nvSpPr>
                  <p:spPr>
                    <a:xfrm>
                      <a:off x="2143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3" name="正方形/長方形 22"/>
                    <p:cNvSpPr/>
                    <p:nvPr/>
                  </p:nvSpPr>
                  <p:spPr>
                    <a:xfrm>
                      <a:off x="100013" y="0"/>
                      <a:ext cx="61415" cy="184245"/>
                    </a:xfrm>
                    <a:prstGeom prst="rect">
                      <a:avLst/>
                    </a:prstGeom>
                    <a:grp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/>
                    </a:p>
                  </p:txBody>
                </p:sp>
              </p:grpSp>
            </p:grpSp>
          </p:grpSp>
          <p:grpSp>
            <p:nvGrpSpPr>
              <p:cNvPr id="42" name="グループ化 41"/>
              <p:cNvGrpSpPr/>
              <p:nvPr/>
            </p:nvGrpSpPr>
            <p:grpSpPr>
              <a:xfrm>
                <a:off x="8428305" y="1432031"/>
                <a:ext cx="2870901" cy="243636"/>
                <a:chOff x="0" y="0"/>
                <a:chExt cx="2305906" cy="194184"/>
              </a:xfrm>
              <a:grpFill/>
            </p:grpSpPr>
            <p:sp>
              <p:nvSpPr>
                <p:cNvPr id="43" name="正方形/長方形 42"/>
                <p:cNvSpPr/>
                <p:nvPr/>
              </p:nvSpPr>
              <p:spPr>
                <a:xfrm>
                  <a:off x="0" y="9939"/>
                  <a:ext cx="116006" cy="184245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4" name="正方形/長方形 43"/>
                <p:cNvSpPr/>
                <p:nvPr/>
              </p:nvSpPr>
              <p:spPr>
                <a:xfrm>
                  <a:off x="377687" y="9939"/>
                  <a:ext cx="116006" cy="184245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45" name="グループ化 44"/>
                <p:cNvGrpSpPr/>
                <p:nvPr/>
              </p:nvGrpSpPr>
              <p:grpSpPr>
                <a:xfrm>
                  <a:off x="854765" y="9939"/>
                  <a:ext cx="380503" cy="184245"/>
                  <a:chOff x="0" y="0"/>
                  <a:chExt cx="380503" cy="184245"/>
                </a:xfrm>
                <a:grpFill/>
              </p:grpSpPr>
              <p:sp>
                <p:nvSpPr>
                  <p:cNvPr id="54" name="正方形/長方形 53"/>
                  <p:cNvSpPr/>
                  <p:nvPr/>
                </p:nvSpPr>
                <p:spPr>
                  <a:xfrm>
                    <a:off x="0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5" name="正方形/長方形 54"/>
                  <p:cNvSpPr/>
                  <p:nvPr/>
                </p:nvSpPr>
                <p:spPr>
                  <a:xfrm>
                    <a:off x="319088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6" name="正方形/長方形 55"/>
                  <p:cNvSpPr/>
                  <p:nvPr/>
                </p:nvSpPr>
                <p:spPr>
                  <a:xfrm>
                    <a:off x="2143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7" name="正方形/長方形 56"/>
                  <p:cNvSpPr/>
                  <p:nvPr/>
                </p:nvSpPr>
                <p:spPr>
                  <a:xfrm>
                    <a:off x="1000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46" name="グループ化 45"/>
                <p:cNvGrpSpPr/>
                <p:nvPr/>
              </p:nvGrpSpPr>
              <p:grpSpPr>
                <a:xfrm>
                  <a:off x="1282148" y="9939"/>
                  <a:ext cx="380503" cy="184245"/>
                  <a:chOff x="0" y="0"/>
                  <a:chExt cx="380503" cy="184245"/>
                </a:xfrm>
                <a:grpFill/>
              </p:grpSpPr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0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1" name="正方形/長方形 50"/>
                  <p:cNvSpPr/>
                  <p:nvPr/>
                </p:nvSpPr>
                <p:spPr>
                  <a:xfrm>
                    <a:off x="319088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2" name="正方形/長方形 51"/>
                  <p:cNvSpPr/>
                  <p:nvPr/>
                </p:nvSpPr>
                <p:spPr>
                  <a:xfrm>
                    <a:off x="2143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3" name="正方形/長方形 52"/>
                  <p:cNvSpPr/>
                  <p:nvPr/>
                </p:nvSpPr>
                <p:spPr>
                  <a:xfrm>
                    <a:off x="100013" y="0"/>
                    <a:ext cx="61415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47" name="グループ化 46"/>
                <p:cNvGrpSpPr/>
                <p:nvPr/>
              </p:nvGrpSpPr>
              <p:grpSpPr>
                <a:xfrm>
                  <a:off x="1818861" y="0"/>
                  <a:ext cx="487045" cy="184245"/>
                  <a:chOff x="0" y="0"/>
                  <a:chExt cx="487045" cy="184245"/>
                </a:xfrm>
                <a:grpFill/>
              </p:grpSpPr>
              <p:sp>
                <p:nvSpPr>
                  <p:cNvPr id="48" name="正方形/長方形 47"/>
                  <p:cNvSpPr/>
                  <p:nvPr/>
                </p:nvSpPr>
                <p:spPr>
                  <a:xfrm>
                    <a:off x="0" y="0"/>
                    <a:ext cx="116006" cy="184245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9" name="正方形/長方形 48"/>
                  <p:cNvSpPr/>
                  <p:nvPr/>
                </p:nvSpPr>
                <p:spPr>
                  <a:xfrm>
                    <a:off x="371475" y="0"/>
                    <a:ext cx="115570" cy="184150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</p:grpSp>
        <p:grpSp>
          <p:nvGrpSpPr>
            <p:cNvPr id="6" name="グループ化 5"/>
            <p:cNvGrpSpPr/>
            <p:nvPr/>
          </p:nvGrpSpPr>
          <p:grpSpPr>
            <a:xfrm>
              <a:off x="11012863" y="1557870"/>
              <a:ext cx="1006988" cy="238088"/>
              <a:chOff x="11012863" y="1557870"/>
              <a:chExt cx="1006988" cy="238088"/>
            </a:xfrm>
            <a:grpFill/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11012863" y="1562567"/>
                <a:ext cx="470185" cy="233391"/>
                <a:chOff x="11012863" y="1562567"/>
                <a:chExt cx="470185" cy="233391"/>
              </a:xfrm>
              <a:grpFill/>
            </p:grpSpPr>
            <p:sp>
              <p:nvSpPr>
                <p:cNvPr id="205" name="正方形/長方形 204"/>
                <p:cNvSpPr/>
                <p:nvPr/>
              </p:nvSpPr>
              <p:spPr>
                <a:xfrm>
                  <a:off x="11406054" y="1562567"/>
                  <a:ext cx="76994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8" name="正方形/長方形 207"/>
                <p:cNvSpPr/>
                <p:nvPr/>
              </p:nvSpPr>
              <p:spPr>
                <a:xfrm>
                  <a:off x="11012863" y="1567264"/>
                  <a:ext cx="79050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4" name="グループ化 3"/>
                <p:cNvGrpSpPr/>
                <p:nvPr/>
              </p:nvGrpSpPr>
              <p:grpSpPr>
                <a:xfrm>
                  <a:off x="11158071" y="1563328"/>
                  <a:ext cx="208693" cy="232630"/>
                  <a:chOff x="11158071" y="1563328"/>
                  <a:chExt cx="208693" cy="232630"/>
                </a:xfrm>
                <a:grpFill/>
              </p:grpSpPr>
              <p:sp>
                <p:nvSpPr>
                  <p:cNvPr id="206" name="正方形/長方形 205"/>
                  <p:cNvSpPr/>
                  <p:nvPr/>
                </p:nvSpPr>
                <p:spPr>
                  <a:xfrm>
                    <a:off x="11289770" y="1563328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07" name="正方形/長方形 206"/>
                  <p:cNvSpPr/>
                  <p:nvPr/>
                </p:nvSpPr>
                <p:spPr>
                  <a:xfrm>
                    <a:off x="11158071" y="1567264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211" name="グループ化 210"/>
              <p:cNvGrpSpPr/>
              <p:nvPr/>
            </p:nvGrpSpPr>
            <p:grpSpPr>
              <a:xfrm>
                <a:off x="11549666" y="1557870"/>
                <a:ext cx="470185" cy="233391"/>
                <a:chOff x="11012863" y="1562567"/>
                <a:chExt cx="470185" cy="233391"/>
              </a:xfrm>
              <a:grpFill/>
            </p:grpSpPr>
            <p:sp>
              <p:nvSpPr>
                <p:cNvPr id="212" name="正方形/長方形 211"/>
                <p:cNvSpPr/>
                <p:nvPr/>
              </p:nvSpPr>
              <p:spPr>
                <a:xfrm>
                  <a:off x="11406054" y="1562567"/>
                  <a:ext cx="76994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13" name="正方形/長方形 212"/>
                <p:cNvSpPr/>
                <p:nvPr/>
              </p:nvSpPr>
              <p:spPr>
                <a:xfrm>
                  <a:off x="11012863" y="1567264"/>
                  <a:ext cx="79050" cy="228694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214" name="グループ化 213"/>
                <p:cNvGrpSpPr/>
                <p:nvPr/>
              </p:nvGrpSpPr>
              <p:grpSpPr>
                <a:xfrm>
                  <a:off x="11158071" y="1563328"/>
                  <a:ext cx="208693" cy="232630"/>
                  <a:chOff x="11158071" y="1563328"/>
                  <a:chExt cx="208693" cy="232630"/>
                </a:xfrm>
                <a:grpFill/>
              </p:grpSpPr>
              <p:sp>
                <p:nvSpPr>
                  <p:cNvPr id="215" name="正方形/長方形 214"/>
                  <p:cNvSpPr/>
                  <p:nvPr/>
                </p:nvSpPr>
                <p:spPr>
                  <a:xfrm>
                    <a:off x="11289770" y="1563328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16" name="正方形/長方形 215"/>
                  <p:cNvSpPr/>
                  <p:nvPr/>
                </p:nvSpPr>
                <p:spPr>
                  <a:xfrm>
                    <a:off x="11158071" y="1567264"/>
                    <a:ext cx="76994" cy="228694"/>
                  </a:xfrm>
                  <a:prstGeom prst="rect">
                    <a:avLst/>
                  </a:prstGeom>
                  <a:grpFill/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</p:grpSp>
      </p:grpSp>
      <p:cxnSp>
        <p:nvCxnSpPr>
          <p:cNvPr id="100" name="直線コネクタ 99"/>
          <p:cNvCxnSpPr/>
          <p:nvPr/>
        </p:nvCxnSpPr>
        <p:spPr>
          <a:xfrm flipV="1">
            <a:off x="93341" y="3983499"/>
            <a:ext cx="12165479" cy="13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テキスト ボックス 12"/>
          <p:cNvSpPr txBox="1"/>
          <p:nvPr/>
        </p:nvSpPr>
        <p:spPr>
          <a:xfrm>
            <a:off x="19436" y="4569042"/>
            <a:ext cx="531495" cy="429819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2" name="テキスト ボックス 12"/>
          <p:cNvSpPr txBox="1"/>
          <p:nvPr/>
        </p:nvSpPr>
        <p:spPr>
          <a:xfrm>
            <a:off x="19436" y="1655266"/>
            <a:ext cx="531495" cy="244293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Ａ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3006" y="102707"/>
            <a:ext cx="61186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どんな長さの音</a:t>
            </a:r>
            <a:r>
              <a:rPr lang="ja-JP" altLang="en-US" sz="4000" dirty="0" err="1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ぷや</a:t>
            </a:r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休ふで</a:t>
            </a:r>
            <a:endParaRPr lang="en-US" altLang="ja-JP" sz="4000" dirty="0">
              <a:ln w="0"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できているかな？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158940" y="234914"/>
            <a:ext cx="5944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・音符や休符の長さに着目させることで，感じ取った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　曲想の根拠に気付きやすくすることができます。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kumimoji="1" lang="ja-JP" altLang="en-US" dirty="0">
                <a:solidFill>
                  <a:srgbClr val="FF0000"/>
                </a:solidFill>
              </a:rPr>
              <a:t>例</a:t>
            </a:r>
            <a:r>
              <a:rPr kumimoji="1" lang="en-US" altLang="ja-JP" dirty="0">
                <a:solidFill>
                  <a:srgbClr val="FF0000"/>
                </a:solidFill>
              </a:rPr>
              <a:t>:</a:t>
            </a:r>
            <a:r>
              <a:rPr lang="ja-JP" altLang="en-US" dirty="0">
                <a:solidFill>
                  <a:srgbClr val="FF0000"/>
                </a:solidFill>
              </a:rPr>
              <a:t>  </a:t>
            </a:r>
            <a:r>
              <a:rPr kumimoji="1" lang="ja-JP" altLang="en-US" dirty="0">
                <a:solidFill>
                  <a:srgbClr val="FF0000"/>
                </a:solidFill>
              </a:rPr>
              <a:t>旋律Ａ･･･短い長さの音符が１小節に詰まっている　　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　　　　　　  から，にぎやかな感じがする。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　　 旋律Ｂ･･･長い音符が並んでいるから，ゆったりし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　　　　　　   </a:t>
            </a:r>
            <a:r>
              <a:rPr kumimoji="1" lang="ja-JP" altLang="en-US" dirty="0" err="1">
                <a:solidFill>
                  <a:srgbClr val="FF0000"/>
                </a:solidFill>
              </a:rPr>
              <a:t>た</a:t>
            </a:r>
            <a:r>
              <a:rPr kumimoji="1" lang="ja-JP" altLang="en-US" dirty="0">
                <a:solidFill>
                  <a:srgbClr val="FF0000"/>
                </a:solidFill>
              </a:rPr>
              <a:t>感じがする。</a:t>
            </a:r>
          </a:p>
        </p:txBody>
      </p:sp>
    </p:spTree>
    <p:extLst>
      <p:ext uri="{BB962C8B-B14F-4D97-AF65-F5344CB8AC3E}">
        <p14:creationId xmlns:p14="http://schemas.microsoft.com/office/powerpoint/2010/main" val="37411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91788" y="1793187"/>
            <a:ext cx="12192000" cy="3360608"/>
            <a:chOff x="78528" y="1417463"/>
            <a:chExt cx="12192000" cy="3360608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28" y="3772638"/>
              <a:ext cx="12192000" cy="1005433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324" y="1417463"/>
              <a:ext cx="11756421" cy="976164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806987" y="4625653"/>
            <a:ext cx="10949583" cy="257531"/>
            <a:chOff x="728208" y="4163929"/>
            <a:chExt cx="10949583" cy="257531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728208" y="4163929"/>
              <a:ext cx="10500360" cy="257531"/>
              <a:chOff x="1188720" y="4177309"/>
              <a:chExt cx="10500360" cy="257531"/>
            </a:xfrm>
          </p:grpSpPr>
          <p:sp>
            <p:nvSpPr>
              <p:cNvPr id="89" name="フリーフォーム 88"/>
              <p:cNvSpPr/>
              <p:nvPr/>
            </p:nvSpPr>
            <p:spPr>
              <a:xfrm>
                <a:off x="1188720" y="4229100"/>
                <a:ext cx="5433060" cy="205740"/>
              </a:xfrm>
              <a:custGeom>
                <a:avLst/>
                <a:gdLst>
                  <a:gd name="connsiteX0" fmla="*/ 0 w 5433060"/>
                  <a:gd name="connsiteY0" fmla="*/ 45720 h 205740"/>
                  <a:gd name="connsiteX1" fmla="*/ 83820 w 5433060"/>
                  <a:gd name="connsiteY1" fmla="*/ 53340 h 205740"/>
                  <a:gd name="connsiteX2" fmla="*/ 106680 w 5433060"/>
                  <a:gd name="connsiteY2" fmla="*/ 60960 h 205740"/>
                  <a:gd name="connsiteX3" fmla="*/ 228600 w 5433060"/>
                  <a:gd name="connsiteY3" fmla="*/ 68580 h 205740"/>
                  <a:gd name="connsiteX4" fmla="*/ 830580 w 5433060"/>
                  <a:gd name="connsiteY4" fmla="*/ 76200 h 205740"/>
                  <a:gd name="connsiteX5" fmla="*/ 838200 w 5433060"/>
                  <a:gd name="connsiteY5" fmla="*/ 99060 h 205740"/>
                  <a:gd name="connsiteX6" fmla="*/ 883920 w 5433060"/>
                  <a:gd name="connsiteY6" fmla="*/ 114300 h 205740"/>
                  <a:gd name="connsiteX7" fmla="*/ 1066800 w 5433060"/>
                  <a:gd name="connsiteY7" fmla="*/ 99060 h 205740"/>
                  <a:gd name="connsiteX8" fmla="*/ 1089660 w 5433060"/>
                  <a:gd name="connsiteY8" fmla="*/ 91440 h 205740"/>
                  <a:gd name="connsiteX9" fmla="*/ 1143000 w 5433060"/>
                  <a:gd name="connsiteY9" fmla="*/ 76200 h 205740"/>
                  <a:gd name="connsiteX10" fmla="*/ 1188720 w 5433060"/>
                  <a:gd name="connsiteY10" fmla="*/ 45720 h 205740"/>
                  <a:gd name="connsiteX11" fmla="*/ 1211580 w 5433060"/>
                  <a:gd name="connsiteY11" fmla="*/ 30480 h 205740"/>
                  <a:gd name="connsiteX12" fmla="*/ 1264920 w 5433060"/>
                  <a:gd name="connsiteY12" fmla="*/ 15240 h 205740"/>
                  <a:gd name="connsiteX13" fmla="*/ 1287780 w 5433060"/>
                  <a:gd name="connsiteY13" fmla="*/ 7620 h 205740"/>
                  <a:gd name="connsiteX14" fmla="*/ 1531620 w 5433060"/>
                  <a:gd name="connsiteY14" fmla="*/ 0 h 205740"/>
                  <a:gd name="connsiteX15" fmla="*/ 1539240 w 5433060"/>
                  <a:gd name="connsiteY15" fmla="*/ 53340 h 205740"/>
                  <a:gd name="connsiteX16" fmla="*/ 1569720 w 5433060"/>
                  <a:gd name="connsiteY16" fmla="*/ 76200 h 205740"/>
                  <a:gd name="connsiteX17" fmla="*/ 1813560 w 5433060"/>
                  <a:gd name="connsiteY17" fmla="*/ 83820 h 205740"/>
                  <a:gd name="connsiteX18" fmla="*/ 2125980 w 5433060"/>
                  <a:gd name="connsiteY18" fmla="*/ 99060 h 205740"/>
                  <a:gd name="connsiteX19" fmla="*/ 2225040 w 5433060"/>
                  <a:gd name="connsiteY19" fmla="*/ 106680 h 205740"/>
                  <a:gd name="connsiteX20" fmla="*/ 2255520 w 5433060"/>
                  <a:gd name="connsiteY20" fmla="*/ 114300 h 205740"/>
                  <a:gd name="connsiteX21" fmla="*/ 2263140 w 5433060"/>
                  <a:gd name="connsiteY21" fmla="*/ 137160 h 205740"/>
                  <a:gd name="connsiteX22" fmla="*/ 2636520 w 5433060"/>
                  <a:gd name="connsiteY22" fmla="*/ 144780 h 205740"/>
                  <a:gd name="connsiteX23" fmla="*/ 2926080 w 5433060"/>
                  <a:gd name="connsiteY23" fmla="*/ 137160 h 205740"/>
                  <a:gd name="connsiteX24" fmla="*/ 3048000 w 5433060"/>
                  <a:gd name="connsiteY24" fmla="*/ 129540 h 205740"/>
                  <a:gd name="connsiteX25" fmla="*/ 3489960 w 5433060"/>
                  <a:gd name="connsiteY25" fmla="*/ 137160 h 205740"/>
                  <a:gd name="connsiteX26" fmla="*/ 3535680 w 5433060"/>
                  <a:gd name="connsiteY26" fmla="*/ 167640 h 205740"/>
                  <a:gd name="connsiteX27" fmla="*/ 3566160 w 5433060"/>
                  <a:gd name="connsiteY27" fmla="*/ 190500 h 205740"/>
                  <a:gd name="connsiteX28" fmla="*/ 3596640 w 5433060"/>
                  <a:gd name="connsiteY28" fmla="*/ 198120 h 205740"/>
                  <a:gd name="connsiteX29" fmla="*/ 3619500 w 5433060"/>
                  <a:gd name="connsiteY29" fmla="*/ 205740 h 205740"/>
                  <a:gd name="connsiteX30" fmla="*/ 3672840 w 5433060"/>
                  <a:gd name="connsiteY30" fmla="*/ 198120 h 205740"/>
                  <a:gd name="connsiteX31" fmla="*/ 3741420 w 5433060"/>
                  <a:gd name="connsiteY31" fmla="*/ 175260 h 205740"/>
                  <a:gd name="connsiteX32" fmla="*/ 3771900 w 5433060"/>
                  <a:gd name="connsiteY32" fmla="*/ 167640 h 205740"/>
                  <a:gd name="connsiteX33" fmla="*/ 3817620 w 5433060"/>
                  <a:gd name="connsiteY33" fmla="*/ 152400 h 205740"/>
                  <a:gd name="connsiteX34" fmla="*/ 3840480 w 5433060"/>
                  <a:gd name="connsiteY34" fmla="*/ 144780 h 205740"/>
                  <a:gd name="connsiteX35" fmla="*/ 3870960 w 5433060"/>
                  <a:gd name="connsiteY35" fmla="*/ 137160 h 205740"/>
                  <a:gd name="connsiteX36" fmla="*/ 3893820 w 5433060"/>
                  <a:gd name="connsiteY36" fmla="*/ 129540 h 205740"/>
                  <a:gd name="connsiteX37" fmla="*/ 3931920 w 5433060"/>
                  <a:gd name="connsiteY37" fmla="*/ 121920 h 205740"/>
                  <a:gd name="connsiteX38" fmla="*/ 3954780 w 5433060"/>
                  <a:gd name="connsiteY38" fmla="*/ 114300 h 205740"/>
                  <a:gd name="connsiteX39" fmla="*/ 4000500 w 5433060"/>
                  <a:gd name="connsiteY39" fmla="*/ 106680 h 205740"/>
                  <a:gd name="connsiteX40" fmla="*/ 4259580 w 5433060"/>
                  <a:gd name="connsiteY40" fmla="*/ 121920 h 205740"/>
                  <a:gd name="connsiteX41" fmla="*/ 4343400 w 5433060"/>
                  <a:gd name="connsiteY41" fmla="*/ 144780 h 205740"/>
                  <a:gd name="connsiteX42" fmla="*/ 4373880 w 5433060"/>
                  <a:gd name="connsiteY42" fmla="*/ 160020 h 205740"/>
                  <a:gd name="connsiteX43" fmla="*/ 4427220 w 5433060"/>
                  <a:gd name="connsiteY43" fmla="*/ 167640 h 205740"/>
                  <a:gd name="connsiteX44" fmla="*/ 4968240 w 5433060"/>
                  <a:gd name="connsiteY44" fmla="*/ 175260 h 205740"/>
                  <a:gd name="connsiteX45" fmla="*/ 5433060 w 5433060"/>
                  <a:gd name="connsiteY45" fmla="*/ 182880 h 205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5433060" h="205740">
                    <a:moveTo>
                      <a:pt x="0" y="45720"/>
                    </a:moveTo>
                    <a:cubicBezTo>
                      <a:pt x="27940" y="48260"/>
                      <a:pt x="56047" y="49372"/>
                      <a:pt x="83820" y="53340"/>
                    </a:cubicBezTo>
                    <a:cubicBezTo>
                      <a:pt x="91771" y="54476"/>
                      <a:pt x="98692" y="60119"/>
                      <a:pt x="106680" y="60960"/>
                    </a:cubicBezTo>
                    <a:cubicBezTo>
                      <a:pt x="147176" y="65223"/>
                      <a:pt x="187890" y="67723"/>
                      <a:pt x="228600" y="68580"/>
                    </a:cubicBezTo>
                    <a:lnTo>
                      <a:pt x="830580" y="76200"/>
                    </a:lnTo>
                    <a:cubicBezTo>
                      <a:pt x="833120" y="83820"/>
                      <a:pt x="831664" y="94391"/>
                      <a:pt x="838200" y="99060"/>
                    </a:cubicBezTo>
                    <a:cubicBezTo>
                      <a:pt x="851272" y="108397"/>
                      <a:pt x="883920" y="114300"/>
                      <a:pt x="883920" y="114300"/>
                    </a:cubicBezTo>
                    <a:cubicBezTo>
                      <a:pt x="960823" y="110252"/>
                      <a:pt x="1002969" y="115018"/>
                      <a:pt x="1066800" y="99060"/>
                    </a:cubicBezTo>
                    <a:cubicBezTo>
                      <a:pt x="1074592" y="97112"/>
                      <a:pt x="1081937" y="93647"/>
                      <a:pt x="1089660" y="91440"/>
                    </a:cubicBezTo>
                    <a:cubicBezTo>
                      <a:pt x="1097784" y="89119"/>
                      <a:pt x="1133328" y="81574"/>
                      <a:pt x="1143000" y="76200"/>
                    </a:cubicBezTo>
                    <a:cubicBezTo>
                      <a:pt x="1159011" y="67305"/>
                      <a:pt x="1173480" y="55880"/>
                      <a:pt x="1188720" y="45720"/>
                    </a:cubicBezTo>
                    <a:cubicBezTo>
                      <a:pt x="1196340" y="40640"/>
                      <a:pt x="1202892" y="33376"/>
                      <a:pt x="1211580" y="30480"/>
                    </a:cubicBezTo>
                    <a:cubicBezTo>
                      <a:pt x="1266390" y="12210"/>
                      <a:pt x="1197943" y="34376"/>
                      <a:pt x="1264920" y="15240"/>
                    </a:cubicBezTo>
                    <a:cubicBezTo>
                      <a:pt x="1272643" y="13033"/>
                      <a:pt x="1279761" y="8078"/>
                      <a:pt x="1287780" y="7620"/>
                    </a:cubicBezTo>
                    <a:cubicBezTo>
                      <a:pt x="1368967" y="2981"/>
                      <a:pt x="1450340" y="2540"/>
                      <a:pt x="1531620" y="0"/>
                    </a:cubicBezTo>
                    <a:cubicBezTo>
                      <a:pt x="1534160" y="17780"/>
                      <a:pt x="1531208" y="37276"/>
                      <a:pt x="1539240" y="53340"/>
                    </a:cubicBezTo>
                    <a:cubicBezTo>
                      <a:pt x="1544920" y="64699"/>
                      <a:pt x="1557098" y="74798"/>
                      <a:pt x="1569720" y="76200"/>
                    </a:cubicBezTo>
                    <a:cubicBezTo>
                      <a:pt x="1650542" y="85180"/>
                      <a:pt x="1732280" y="81280"/>
                      <a:pt x="1813560" y="83820"/>
                    </a:cubicBezTo>
                    <a:cubicBezTo>
                      <a:pt x="1944690" y="110046"/>
                      <a:pt x="1815184" y="86374"/>
                      <a:pt x="2125980" y="99060"/>
                    </a:cubicBezTo>
                    <a:cubicBezTo>
                      <a:pt x="2159070" y="100411"/>
                      <a:pt x="2192020" y="104140"/>
                      <a:pt x="2225040" y="106680"/>
                    </a:cubicBezTo>
                    <a:cubicBezTo>
                      <a:pt x="2235200" y="109220"/>
                      <a:pt x="2247342" y="107758"/>
                      <a:pt x="2255520" y="114300"/>
                    </a:cubicBezTo>
                    <a:cubicBezTo>
                      <a:pt x="2261792" y="119318"/>
                      <a:pt x="2255133" y="136519"/>
                      <a:pt x="2263140" y="137160"/>
                    </a:cubicBezTo>
                    <a:cubicBezTo>
                      <a:pt x="2387229" y="147087"/>
                      <a:pt x="2512060" y="142240"/>
                      <a:pt x="2636520" y="144780"/>
                    </a:cubicBezTo>
                    <a:lnTo>
                      <a:pt x="2926080" y="137160"/>
                    </a:lnTo>
                    <a:cubicBezTo>
                      <a:pt x="2966771" y="135653"/>
                      <a:pt x="3007281" y="129540"/>
                      <a:pt x="3048000" y="129540"/>
                    </a:cubicBezTo>
                    <a:cubicBezTo>
                      <a:pt x="3195342" y="129540"/>
                      <a:pt x="3342640" y="134620"/>
                      <a:pt x="3489960" y="137160"/>
                    </a:cubicBezTo>
                    <a:cubicBezTo>
                      <a:pt x="3505200" y="147320"/>
                      <a:pt x="3521027" y="156650"/>
                      <a:pt x="3535680" y="167640"/>
                    </a:cubicBezTo>
                    <a:cubicBezTo>
                      <a:pt x="3545840" y="175260"/>
                      <a:pt x="3554801" y="184820"/>
                      <a:pt x="3566160" y="190500"/>
                    </a:cubicBezTo>
                    <a:cubicBezTo>
                      <a:pt x="3575527" y="195184"/>
                      <a:pt x="3586570" y="195243"/>
                      <a:pt x="3596640" y="198120"/>
                    </a:cubicBezTo>
                    <a:cubicBezTo>
                      <a:pt x="3604363" y="200327"/>
                      <a:pt x="3611880" y="203200"/>
                      <a:pt x="3619500" y="205740"/>
                    </a:cubicBezTo>
                    <a:cubicBezTo>
                      <a:pt x="3637280" y="203200"/>
                      <a:pt x="3655339" y="202159"/>
                      <a:pt x="3672840" y="198120"/>
                    </a:cubicBezTo>
                    <a:cubicBezTo>
                      <a:pt x="3771900" y="175260"/>
                      <a:pt x="3680460" y="190500"/>
                      <a:pt x="3741420" y="175260"/>
                    </a:cubicBezTo>
                    <a:cubicBezTo>
                      <a:pt x="3751580" y="172720"/>
                      <a:pt x="3761869" y="170649"/>
                      <a:pt x="3771900" y="167640"/>
                    </a:cubicBezTo>
                    <a:cubicBezTo>
                      <a:pt x="3787287" y="163024"/>
                      <a:pt x="3802380" y="157480"/>
                      <a:pt x="3817620" y="152400"/>
                    </a:cubicBezTo>
                    <a:cubicBezTo>
                      <a:pt x="3825240" y="149860"/>
                      <a:pt x="3832688" y="146728"/>
                      <a:pt x="3840480" y="144780"/>
                    </a:cubicBezTo>
                    <a:cubicBezTo>
                      <a:pt x="3850640" y="142240"/>
                      <a:pt x="3860890" y="140037"/>
                      <a:pt x="3870960" y="137160"/>
                    </a:cubicBezTo>
                    <a:cubicBezTo>
                      <a:pt x="3878683" y="134953"/>
                      <a:pt x="3886028" y="131488"/>
                      <a:pt x="3893820" y="129540"/>
                    </a:cubicBezTo>
                    <a:cubicBezTo>
                      <a:pt x="3906385" y="126399"/>
                      <a:pt x="3919355" y="125061"/>
                      <a:pt x="3931920" y="121920"/>
                    </a:cubicBezTo>
                    <a:cubicBezTo>
                      <a:pt x="3939712" y="119972"/>
                      <a:pt x="3946939" y="116042"/>
                      <a:pt x="3954780" y="114300"/>
                    </a:cubicBezTo>
                    <a:cubicBezTo>
                      <a:pt x="3969862" y="110948"/>
                      <a:pt x="3985260" y="109220"/>
                      <a:pt x="4000500" y="106680"/>
                    </a:cubicBezTo>
                    <a:lnTo>
                      <a:pt x="4259580" y="121920"/>
                    </a:lnTo>
                    <a:cubicBezTo>
                      <a:pt x="4279343" y="123440"/>
                      <a:pt x="4327676" y="136918"/>
                      <a:pt x="4343400" y="144780"/>
                    </a:cubicBezTo>
                    <a:cubicBezTo>
                      <a:pt x="4353560" y="149860"/>
                      <a:pt x="4362921" y="157031"/>
                      <a:pt x="4373880" y="160020"/>
                    </a:cubicBezTo>
                    <a:cubicBezTo>
                      <a:pt x="4391208" y="164746"/>
                      <a:pt x="4409265" y="167180"/>
                      <a:pt x="4427220" y="167640"/>
                    </a:cubicBezTo>
                    <a:cubicBezTo>
                      <a:pt x="4607519" y="172263"/>
                      <a:pt x="4787903" y="172528"/>
                      <a:pt x="4968240" y="175260"/>
                    </a:cubicBezTo>
                    <a:lnTo>
                      <a:pt x="5433060" y="18288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フリーフォーム 89"/>
              <p:cNvSpPr/>
              <p:nvPr/>
            </p:nvSpPr>
            <p:spPr>
              <a:xfrm>
                <a:off x="6918960" y="4177309"/>
                <a:ext cx="4770120" cy="227910"/>
              </a:xfrm>
              <a:custGeom>
                <a:avLst/>
                <a:gdLst>
                  <a:gd name="connsiteX0" fmla="*/ 0 w 4770120"/>
                  <a:gd name="connsiteY0" fmla="*/ 196571 h 227910"/>
                  <a:gd name="connsiteX1" fmla="*/ 259080 w 4770120"/>
                  <a:gd name="connsiteY1" fmla="*/ 204191 h 227910"/>
                  <a:gd name="connsiteX2" fmla="*/ 342900 w 4770120"/>
                  <a:gd name="connsiteY2" fmla="*/ 211811 h 227910"/>
                  <a:gd name="connsiteX3" fmla="*/ 640080 w 4770120"/>
                  <a:gd name="connsiteY3" fmla="*/ 219431 h 227910"/>
                  <a:gd name="connsiteX4" fmla="*/ 662940 w 4770120"/>
                  <a:gd name="connsiteY4" fmla="*/ 227051 h 227910"/>
                  <a:gd name="connsiteX5" fmla="*/ 670560 w 4770120"/>
                  <a:gd name="connsiteY5" fmla="*/ 204191 h 227910"/>
                  <a:gd name="connsiteX6" fmla="*/ 716280 w 4770120"/>
                  <a:gd name="connsiteY6" fmla="*/ 188951 h 227910"/>
                  <a:gd name="connsiteX7" fmla="*/ 762000 w 4770120"/>
                  <a:gd name="connsiteY7" fmla="*/ 173711 h 227910"/>
                  <a:gd name="connsiteX8" fmla="*/ 853440 w 4770120"/>
                  <a:gd name="connsiteY8" fmla="*/ 143231 h 227910"/>
                  <a:gd name="connsiteX9" fmla="*/ 876300 w 4770120"/>
                  <a:gd name="connsiteY9" fmla="*/ 135611 h 227910"/>
                  <a:gd name="connsiteX10" fmla="*/ 899160 w 4770120"/>
                  <a:gd name="connsiteY10" fmla="*/ 127991 h 227910"/>
                  <a:gd name="connsiteX11" fmla="*/ 1097280 w 4770120"/>
                  <a:gd name="connsiteY11" fmla="*/ 112751 h 227910"/>
                  <a:gd name="connsiteX12" fmla="*/ 1120140 w 4770120"/>
                  <a:gd name="connsiteY12" fmla="*/ 105131 h 227910"/>
                  <a:gd name="connsiteX13" fmla="*/ 1203960 w 4770120"/>
                  <a:gd name="connsiteY13" fmla="*/ 89891 h 227910"/>
                  <a:gd name="connsiteX14" fmla="*/ 1226820 w 4770120"/>
                  <a:gd name="connsiteY14" fmla="*/ 82271 h 227910"/>
                  <a:gd name="connsiteX15" fmla="*/ 1303020 w 4770120"/>
                  <a:gd name="connsiteY15" fmla="*/ 59411 h 227910"/>
                  <a:gd name="connsiteX16" fmla="*/ 1348740 w 4770120"/>
                  <a:gd name="connsiteY16" fmla="*/ 36551 h 227910"/>
                  <a:gd name="connsiteX17" fmla="*/ 1371600 w 4770120"/>
                  <a:gd name="connsiteY17" fmla="*/ 21311 h 227910"/>
                  <a:gd name="connsiteX18" fmla="*/ 1607820 w 4770120"/>
                  <a:gd name="connsiteY18" fmla="*/ 13691 h 227910"/>
                  <a:gd name="connsiteX19" fmla="*/ 1965960 w 4770120"/>
                  <a:gd name="connsiteY19" fmla="*/ 21311 h 227910"/>
                  <a:gd name="connsiteX20" fmla="*/ 1988820 w 4770120"/>
                  <a:gd name="connsiteY20" fmla="*/ 28931 h 227910"/>
                  <a:gd name="connsiteX21" fmla="*/ 2019300 w 4770120"/>
                  <a:gd name="connsiteY21" fmla="*/ 36551 h 227910"/>
                  <a:gd name="connsiteX22" fmla="*/ 2034540 w 4770120"/>
                  <a:gd name="connsiteY22" fmla="*/ 82271 h 227910"/>
                  <a:gd name="connsiteX23" fmla="*/ 2042160 w 4770120"/>
                  <a:gd name="connsiteY23" fmla="*/ 105131 h 227910"/>
                  <a:gd name="connsiteX24" fmla="*/ 2049780 w 4770120"/>
                  <a:gd name="connsiteY24" fmla="*/ 150851 h 227910"/>
                  <a:gd name="connsiteX25" fmla="*/ 2110740 w 4770120"/>
                  <a:gd name="connsiteY25" fmla="*/ 181331 h 227910"/>
                  <a:gd name="connsiteX26" fmla="*/ 2727960 w 4770120"/>
                  <a:gd name="connsiteY26" fmla="*/ 173711 h 227910"/>
                  <a:gd name="connsiteX27" fmla="*/ 2743200 w 4770120"/>
                  <a:gd name="connsiteY27" fmla="*/ 150851 h 227910"/>
                  <a:gd name="connsiteX28" fmla="*/ 2758440 w 4770120"/>
                  <a:gd name="connsiteY28" fmla="*/ 97511 h 227910"/>
                  <a:gd name="connsiteX29" fmla="*/ 2773680 w 4770120"/>
                  <a:gd name="connsiteY29" fmla="*/ 51791 h 227910"/>
                  <a:gd name="connsiteX30" fmla="*/ 3063240 w 4770120"/>
                  <a:gd name="connsiteY30" fmla="*/ 36551 h 227910"/>
                  <a:gd name="connsiteX31" fmla="*/ 3368040 w 4770120"/>
                  <a:gd name="connsiteY31" fmla="*/ 13691 h 227910"/>
                  <a:gd name="connsiteX32" fmla="*/ 3665220 w 4770120"/>
                  <a:gd name="connsiteY32" fmla="*/ 13691 h 227910"/>
                  <a:gd name="connsiteX33" fmla="*/ 3733800 w 4770120"/>
                  <a:gd name="connsiteY33" fmla="*/ 44171 h 227910"/>
                  <a:gd name="connsiteX34" fmla="*/ 3771900 w 4770120"/>
                  <a:gd name="connsiteY34" fmla="*/ 51791 h 227910"/>
                  <a:gd name="connsiteX35" fmla="*/ 4046220 w 4770120"/>
                  <a:gd name="connsiteY35" fmla="*/ 67031 h 227910"/>
                  <a:gd name="connsiteX36" fmla="*/ 4198620 w 4770120"/>
                  <a:gd name="connsiteY36" fmla="*/ 82271 h 227910"/>
                  <a:gd name="connsiteX37" fmla="*/ 4320540 w 4770120"/>
                  <a:gd name="connsiteY37" fmla="*/ 97511 h 227910"/>
                  <a:gd name="connsiteX38" fmla="*/ 4770120 w 4770120"/>
                  <a:gd name="connsiteY38" fmla="*/ 105131 h 227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770120" h="227910">
                    <a:moveTo>
                      <a:pt x="0" y="196571"/>
                    </a:moveTo>
                    <a:lnTo>
                      <a:pt x="259080" y="204191"/>
                    </a:lnTo>
                    <a:cubicBezTo>
                      <a:pt x="287108" y="205437"/>
                      <a:pt x="314867" y="210690"/>
                      <a:pt x="342900" y="211811"/>
                    </a:cubicBezTo>
                    <a:cubicBezTo>
                      <a:pt x="441913" y="215772"/>
                      <a:pt x="541020" y="216891"/>
                      <a:pt x="640080" y="219431"/>
                    </a:cubicBezTo>
                    <a:cubicBezTo>
                      <a:pt x="647700" y="221971"/>
                      <a:pt x="655756" y="230643"/>
                      <a:pt x="662940" y="227051"/>
                    </a:cubicBezTo>
                    <a:cubicBezTo>
                      <a:pt x="670124" y="223459"/>
                      <a:pt x="664024" y="208860"/>
                      <a:pt x="670560" y="204191"/>
                    </a:cubicBezTo>
                    <a:cubicBezTo>
                      <a:pt x="683632" y="194854"/>
                      <a:pt x="701040" y="194031"/>
                      <a:pt x="716280" y="188951"/>
                    </a:cubicBezTo>
                    <a:lnTo>
                      <a:pt x="762000" y="173711"/>
                    </a:lnTo>
                    <a:lnTo>
                      <a:pt x="853440" y="143231"/>
                    </a:lnTo>
                    <a:lnTo>
                      <a:pt x="876300" y="135611"/>
                    </a:lnTo>
                    <a:cubicBezTo>
                      <a:pt x="883920" y="133071"/>
                      <a:pt x="891177" y="128878"/>
                      <a:pt x="899160" y="127991"/>
                    </a:cubicBezTo>
                    <a:cubicBezTo>
                      <a:pt x="1010730" y="115594"/>
                      <a:pt x="944779" y="121722"/>
                      <a:pt x="1097280" y="112751"/>
                    </a:cubicBezTo>
                    <a:cubicBezTo>
                      <a:pt x="1104900" y="110211"/>
                      <a:pt x="1112299" y="106873"/>
                      <a:pt x="1120140" y="105131"/>
                    </a:cubicBezTo>
                    <a:cubicBezTo>
                      <a:pt x="1181283" y="91544"/>
                      <a:pt x="1148490" y="103758"/>
                      <a:pt x="1203960" y="89891"/>
                    </a:cubicBezTo>
                    <a:cubicBezTo>
                      <a:pt x="1211752" y="87943"/>
                      <a:pt x="1219097" y="84478"/>
                      <a:pt x="1226820" y="82271"/>
                    </a:cubicBezTo>
                    <a:cubicBezTo>
                      <a:pt x="1245456" y="76946"/>
                      <a:pt x="1289439" y="68465"/>
                      <a:pt x="1303020" y="59411"/>
                    </a:cubicBezTo>
                    <a:cubicBezTo>
                      <a:pt x="1368534" y="15735"/>
                      <a:pt x="1285644" y="68099"/>
                      <a:pt x="1348740" y="36551"/>
                    </a:cubicBezTo>
                    <a:cubicBezTo>
                      <a:pt x="1356931" y="32455"/>
                      <a:pt x="1362477" y="22116"/>
                      <a:pt x="1371600" y="21311"/>
                    </a:cubicBezTo>
                    <a:cubicBezTo>
                      <a:pt x="1450076" y="14387"/>
                      <a:pt x="1529080" y="16231"/>
                      <a:pt x="1607820" y="13691"/>
                    </a:cubicBezTo>
                    <a:lnTo>
                      <a:pt x="1965960" y="21311"/>
                    </a:lnTo>
                    <a:cubicBezTo>
                      <a:pt x="1973986" y="21632"/>
                      <a:pt x="1981097" y="26724"/>
                      <a:pt x="1988820" y="28931"/>
                    </a:cubicBezTo>
                    <a:cubicBezTo>
                      <a:pt x="1998890" y="31808"/>
                      <a:pt x="2009140" y="34011"/>
                      <a:pt x="2019300" y="36551"/>
                    </a:cubicBezTo>
                    <a:lnTo>
                      <a:pt x="2034540" y="82271"/>
                    </a:lnTo>
                    <a:cubicBezTo>
                      <a:pt x="2037080" y="89891"/>
                      <a:pt x="2040840" y="97208"/>
                      <a:pt x="2042160" y="105131"/>
                    </a:cubicBezTo>
                    <a:cubicBezTo>
                      <a:pt x="2044700" y="120371"/>
                      <a:pt x="2042870" y="137032"/>
                      <a:pt x="2049780" y="150851"/>
                    </a:cubicBezTo>
                    <a:cubicBezTo>
                      <a:pt x="2055487" y="162265"/>
                      <a:pt x="2106755" y="179737"/>
                      <a:pt x="2110740" y="181331"/>
                    </a:cubicBezTo>
                    <a:lnTo>
                      <a:pt x="2727960" y="173711"/>
                    </a:lnTo>
                    <a:cubicBezTo>
                      <a:pt x="2737107" y="173270"/>
                      <a:pt x="2739104" y="159042"/>
                      <a:pt x="2743200" y="150851"/>
                    </a:cubicBezTo>
                    <a:cubicBezTo>
                      <a:pt x="2749602" y="138047"/>
                      <a:pt x="2754778" y="109718"/>
                      <a:pt x="2758440" y="97511"/>
                    </a:cubicBezTo>
                    <a:cubicBezTo>
                      <a:pt x="2763056" y="82124"/>
                      <a:pt x="2758440" y="56871"/>
                      <a:pt x="2773680" y="51791"/>
                    </a:cubicBezTo>
                    <a:cubicBezTo>
                      <a:pt x="2880912" y="16047"/>
                      <a:pt x="2788511" y="44400"/>
                      <a:pt x="3063240" y="36551"/>
                    </a:cubicBezTo>
                    <a:cubicBezTo>
                      <a:pt x="3281592" y="17564"/>
                      <a:pt x="3179961" y="24754"/>
                      <a:pt x="3368040" y="13691"/>
                    </a:cubicBezTo>
                    <a:cubicBezTo>
                      <a:pt x="3487066" y="-6147"/>
                      <a:pt x="3449399" y="-2911"/>
                      <a:pt x="3665220" y="13691"/>
                    </a:cubicBezTo>
                    <a:cubicBezTo>
                      <a:pt x="3735004" y="19059"/>
                      <a:pt x="3688808" y="27299"/>
                      <a:pt x="3733800" y="44171"/>
                    </a:cubicBezTo>
                    <a:cubicBezTo>
                      <a:pt x="3745927" y="48719"/>
                      <a:pt x="3759099" y="49822"/>
                      <a:pt x="3771900" y="51791"/>
                    </a:cubicBezTo>
                    <a:cubicBezTo>
                      <a:pt x="3871347" y="67091"/>
                      <a:pt x="3924049" y="62668"/>
                      <a:pt x="4046220" y="67031"/>
                    </a:cubicBezTo>
                    <a:cubicBezTo>
                      <a:pt x="4097020" y="72111"/>
                      <a:pt x="4150187" y="66127"/>
                      <a:pt x="4198620" y="82271"/>
                    </a:cubicBezTo>
                    <a:cubicBezTo>
                      <a:pt x="4248749" y="98981"/>
                      <a:pt x="4230577" y="94977"/>
                      <a:pt x="4320540" y="97511"/>
                    </a:cubicBezTo>
                    <a:cubicBezTo>
                      <a:pt x="4470362" y="101731"/>
                      <a:pt x="4620238" y="105131"/>
                      <a:pt x="4770120" y="105131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9" name="フリーフォーム 78"/>
            <p:cNvSpPr/>
            <p:nvPr/>
          </p:nvSpPr>
          <p:spPr>
            <a:xfrm>
              <a:off x="11129151" y="4277884"/>
              <a:ext cx="548640" cy="16109"/>
            </a:xfrm>
            <a:custGeom>
              <a:avLst/>
              <a:gdLst>
                <a:gd name="connsiteX0" fmla="*/ 0 w 548640"/>
                <a:gd name="connsiteY0" fmla="*/ 0 h 16109"/>
                <a:gd name="connsiteX1" fmla="*/ 190500 w 548640"/>
                <a:gd name="connsiteY1" fmla="*/ 15240 h 16109"/>
                <a:gd name="connsiteX2" fmla="*/ 548640 w 548640"/>
                <a:gd name="connsiteY2" fmla="*/ 15240 h 16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640" h="16109">
                  <a:moveTo>
                    <a:pt x="0" y="0"/>
                  </a:moveTo>
                  <a:cubicBezTo>
                    <a:pt x="41055" y="3732"/>
                    <a:pt x="155295" y="14663"/>
                    <a:pt x="190500" y="15240"/>
                  </a:cubicBezTo>
                  <a:cubicBezTo>
                    <a:pt x="309864" y="17197"/>
                    <a:pt x="429260" y="15240"/>
                    <a:pt x="548640" y="1524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007092" y="2027367"/>
            <a:ext cx="9749478" cy="541315"/>
            <a:chOff x="2861353" y="1590234"/>
            <a:chExt cx="9749478" cy="541315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2861353" y="1692720"/>
              <a:ext cx="8172645" cy="438829"/>
              <a:chOff x="3600450" y="1124835"/>
              <a:chExt cx="8172645" cy="438829"/>
            </a:xfrm>
          </p:grpSpPr>
          <p:grpSp>
            <p:nvGrpSpPr>
              <p:cNvPr id="80" name="グループ化 79"/>
              <p:cNvGrpSpPr/>
              <p:nvPr/>
            </p:nvGrpSpPr>
            <p:grpSpPr>
              <a:xfrm>
                <a:off x="3600450" y="1154419"/>
                <a:ext cx="5086265" cy="409245"/>
                <a:chOff x="3600450" y="1154419"/>
                <a:chExt cx="5086265" cy="409245"/>
              </a:xfrm>
            </p:grpSpPr>
            <p:grpSp>
              <p:nvGrpSpPr>
                <p:cNvPr id="42" name="グループ化 41"/>
                <p:cNvGrpSpPr/>
                <p:nvPr/>
              </p:nvGrpSpPr>
              <p:grpSpPr>
                <a:xfrm>
                  <a:off x="3600450" y="1154419"/>
                  <a:ext cx="2482126" cy="400050"/>
                  <a:chOff x="3600450" y="1154419"/>
                  <a:chExt cx="2482126" cy="400050"/>
                </a:xfrm>
              </p:grpSpPr>
              <p:sp>
                <p:nvSpPr>
                  <p:cNvPr id="39" name="フリーフォーム 38"/>
                  <p:cNvSpPr/>
                  <p:nvPr/>
                </p:nvSpPr>
                <p:spPr>
                  <a:xfrm>
                    <a:off x="3600450" y="1409700"/>
                    <a:ext cx="234950" cy="0"/>
                  </a:xfrm>
                  <a:custGeom>
                    <a:avLst/>
                    <a:gdLst>
                      <a:gd name="connsiteX0" fmla="*/ 0 w 234950"/>
                      <a:gd name="connsiteY0" fmla="*/ 0 h 0"/>
                      <a:gd name="connsiteX1" fmla="*/ 234950 w 234950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34950">
                        <a:moveTo>
                          <a:pt x="0" y="0"/>
                        </a:moveTo>
                        <a:lnTo>
                          <a:pt x="234950" y="0"/>
                        </a:ln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" name="フリーフォーム 39"/>
                  <p:cNvSpPr/>
                  <p:nvPr/>
                </p:nvSpPr>
                <p:spPr>
                  <a:xfrm>
                    <a:off x="4089400" y="1460500"/>
                    <a:ext cx="234950" cy="0"/>
                  </a:xfrm>
                  <a:custGeom>
                    <a:avLst/>
                    <a:gdLst>
                      <a:gd name="connsiteX0" fmla="*/ 0 w 234950"/>
                      <a:gd name="connsiteY0" fmla="*/ 0 h 0"/>
                      <a:gd name="connsiteX1" fmla="*/ 234950 w 234950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34950">
                        <a:moveTo>
                          <a:pt x="0" y="0"/>
                        </a:moveTo>
                        <a:lnTo>
                          <a:pt x="234950" y="0"/>
                        </a:ln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" name="フリーフォーム 40"/>
                  <p:cNvSpPr/>
                  <p:nvPr/>
                </p:nvSpPr>
                <p:spPr>
                  <a:xfrm>
                    <a:off x="4757564" y="1154419"/>
                    <a:ext cx="1325012" cy="400050"/>
                  </a:xfrm>
                  <a:custGeom>
                    <a:avLst/>
                    <a:gdLst>
                      <a:gd name="connsiteX0" fmla="*/ 0 w 1041417"/>
                      <a:gd name="connsiteY0" fmla="*/ 387350 h 400050"/>
                      <a:gd name="connsiteX1" fmla="*/ 31750 w 1041417"/>
                      <a:gd name="connsiteY1" fmla="*/ 368300 h 400050"/>
                      <a:gd name="connsiteX2" fmla="*/ 63500 w 1041417"/>
                      <a:gd name="connsiteY2" fmla="*/ 342900 h 400050"/>
                      <a:gd name="connsiteX3" fmla="*/ 76200 w 1041417"/>
                      <a:gd name="connsiteY3" fmla="*/ 323850 h 400050"/>
                      <a:gd name="connsiteX4" fmla="*/ 114300 w 1041417"/>
                      <a:gd name="connsiteY4" fmla="*/ 298450 h 400050"/>
                      <a:gd name="connsiteX5" fmla="*/ 158750 w 1041417"/>
                      <a:gd name="connsiteY5" fmla="*/ 279400 h 400050"/>
                      <a:gd name="connsiteX6" fmla="*/ 196850 w 1041417"/>
                      <a:gd name="connsiteY6" fmla="*/ 247650 h 400050"/>
                      <a:gd name="connsiteX7" fmla="*/ 215900 w 1041417"/>
                      <a:gd name="connsiteY7" fmla="*/ 241300 h 400050"/>
                      <a:gd name="connsiteX8" fmla="*/ 222250 w 1041417"/>
                      <a:gd name="connsiteY8" fmla="*/ 222250 h 400050"/>
                      <a:gd name="connsiteX9" fmla="*/ 247650 w 1041417"/>
                      <a:gd name="connsiteY9" fmla="*/ 260350 h 400050"/>
                      <a:gd name="connsiteX10" fmla="*/ 266700 w 1041417"/>
                      <a:gd name="connsiteY10" fmla="*/ 273050 h 400050"/>
                      <a:gd name="connsiteX11" fmla="*/ 279400 w 1041417"/>
                      <a:gd name="connsiteY11" fmla="*/ 292100 h 400050"/>
                      <a:gd name="connsiteX12" fmla="*/ 298450 w 1041417"/>
                      <a:gd name="connsiteY12" fmla="*/ 304800 h 400050"/>
                      <a:gd name="connsiteX13" fmla="*/ 304800 w 1041417"/>
                      <a:gd name="connsiteY13" fmla="*/ 323850 h 400050"/>
                      <a:gd name="connsiteX14" fmla="*/ 323850 w 1041417"/>
                      <a:gd name="connsiteY14" fmla="*/ 342900 h 400050"/>
                      <a:gd name="connsiteX15" fmla="*/ 349250 w 1041417"/>
                      <a:gd name="connsiteY15" fmla="*/ 381000 h 400050"/>
                      <a:gd name="connsiteX16" fmla="*/ 355600 w 1041417"/>
                      <a:gd name="connsiteY16" fmla="*/ 400050 h 400050"/>
                      <a:gd name="connsiteX17" fmla="*/ 381000 w 1041417"/>
                      <a:gd name="connsiteY17" fmla="*/ 368300 h 400050"/>
                      <a:gd name="connsiteX18" fmla="*/ 400050 w 1041417"/>
                      <a:gd name="connsiteY18" fmla="*/ 355600 h 400050"/>
                      <a:gd name="connsiteX19" fmla="*/ 444500 w 1041417"/>
                      <a:gd name="connsiteY19" fmla="*/ 304800 h 400050"/>
                      <a:gd name="connsiteX20" fmla="*/ 457200 w 1041417"/>
                      <a:gd name="connsiteY20" fmla="*/ 285750 h 400050"/>
                      <a:gd name="connsiteX21" fmla="*/ 495300 w 1041417"/>
                      <a:gd name="connsiteY21" fmla="*/ 260350 h 400050"/>
                      <a:gd name="connsiteX22" fmla="*/ 527050 w 1041417"/>
                      <a:gd name="connsiteY22" fmla="*/ 234950 h 400050"/>
                      <a:gd name="connsiteX23" fmla="*/ 546100 w 1041417"/>
                      <a:gd name="connsiteY23" fmla="*/ 247650 h 400050"/>
                      <a:gd name="connsiteX24" fmla="*/ 558800 w 1041417"/>
                      <a:gd name="connsiteY24" fmla="*/ 266700 h 400050"/>
                      <a:gd name="connsiteX25" fmla="*/ 565150 w 1041417"/>
                      <a:gd name="connsiteY25" fmla="*/ 285750 h 400050"/>
                      <a:gd name="connsiteX26" fmla="*/ 584200 w 1041417"/>
                      <a:gd name="connsiteY26" fmla="*/ 298450 h 400050"/>
                      <a:gd name="connsiteX27" fmla="*/ 590550 w 1041417"/>
                      <a:gd name="connsiteY27" fmla="*/ 317500 h 400050"/>
                      <a:gd name="connsiteX28" fmla="*/ 609600 w 1041417"/>
                      <a:gd name="connsiteY28" fmla="*/ 336550 h 400050"/>
                      <a:gd name="connsiteX29" fmla="*/ 628650 w 1041417"/>
                      <a:gd name="connsiteY29" fmla="*/ 361950 h 400050"/>
                      <a:gd name="connsiteX30" fmla="*/ 654050 w 1041417"/>
                      <a:gd name="connsiteY30" fmla="*/ 400050 h 400050"/>
                      <a:gd name="connsiteX31" fmla="*/ 679450 w 1041417"/>
                      <a:gd name="connsiteY31" fmla="*/ 355600 h 400050"/>
                      <a:gd name="connsiteX32" fmla="*/ 698500 w 1041417"/>
                      <a:gd name="connsiteY32" fmla="*/ 336550 h 400050"/>
                      <a:gd name="connsiteX33" fmla="*/ 711200 w 1041417"/>
                      <a:gd name="connsiteY33" fmla="*/ 311150 h 400050"/>
                      <a:gd name="connsiteX34" fmla="*/ 755650 w 1041417"/>
                      <a:gd name="connsiteY34" fmla="*/ 292100 h 400050"/>
                      <a:gd name="connsiteX35" fmla="*/ 793750 w 1041417"/>
                      <a:gd name="connsiteY35" fmla="*/ 273050 h 400050"/>
                      <a:gd name="connsiteX36" fmla="*/ 806450 w 1041417"/>
                      <a:gd name="connsiteY36" fmla="*/ 254000 h 400050"/>
                      <a:gd name="connsiteX37" fmla="*/ 831850 w 1041417"/>
                      <a:gd name="connsiteY37" fmla="*/ 203200 h 400050"/>
                      <a:gd name="connsiteX38" fmla="*/ 869950 w 1041417"/>
                      <a:gd name="connsiteY38" fmla="*/ 171450 h 400050"/>
                      <a:gd name="connsiteX39" fmla="*/ 882650 w 1041417"/>
                      <a:gd name="connsiteY39" fmla="*/ 146050 h 400050"/>
                      <a:gd name="connsiteX40" fmla="*/ 901700 w 1041417"/>
                      <a:gd name="connsiteY40" fmla="*/ 133350 h 400050"/>
                      <a:gd name="connsiteX41" fmla="*/ 927100 w 1041417"/>
                      <a:gd name="connsiteY41" fmla="*/ 107950 h 400050"/>
                      <a:gd name="connsiteX42" fmla="*/ 965200 w 1041417"/>
                      <a:gd name="connsiteY42" fmla="*/ 57150 h 400050"/>
                      <a:gd name="connsiteX43" fmla="*/ 984250 w 1041417"/>
                      <a:gd name="connsiteY43" fmla="*/ 38100 h 400050"/>
                      <a:gd name="connsiteX44" fmla="*/ 1009650 w 1041417"/>
                      <a:gd name="connsiteY44" fmla="*/ 0 h 400050"/>
                      <a:gd name="connsiteX45" fmla="*/ 1022350 w 1041417"/>
                      <a:gd name="connsiteY45" fmla="*/ 88900 h 400050"/>
                      <a:gd name="connsiteX46" fmla="*/ 1028700 w 1041417"/>
                      <a:gd name="connsiteY46" fmla="*/ 114300 h 400050"/>
                      <a:gd name="connsiteX47" fmla="*/ 1035050 w 1041417"/>
                      <a:gd name="connsiteY47" fmla="*/ 146050 h 400050"/>
                      <a:gd name="connsiteX48" fmla="*/ 1041400 w 1041417"/>
                      <a:gd name="connsiteY48" fmla="*/ 171450 h 400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</a:cxnLst>
                    <a:rect l="l" t="t" r="r" b="b"/>
                    <a:pathLst>
                      <a:path w="1041417" h="400050">
                        <a:moveTo>
                          <a:pt x="0" y="387350"/>
                        </a:moveTo>
                        <a:cubicBezTo>
                          <a:pt x="10583" y="381000"/>
                          <a:pt x="22379" y="376332"/>
                          <a:pt x="31750" y="368300"/>
                        </a:cubicBezTo>
                        <a:cubicBezTo>
                          <a:pt x="68306" y="336966"/>
                          <a:pt x="19543" y="357552"/>
                          <a:pt x="63500" y="342900"/>
                        </a:cubicBezTo>
                        <a:cubicBezTo>
                          <a:pt x="67733" y="336550"/>
                          <a:pt x="70457" y="328876"/>
                          <a:pt x="76200" y="323850"/>
                        </a:cubicBezTo>
                        <a:cubicBezTo>
                          <a:pt x="87687" y="313799"/>
                          <a:pt x="99820" y="303277"/>
                          <a:pt x="114300" y="298450"/>
                        </a:cubicBezTo>
                        <a:cubicBezTo>
                          <a:pt x="135672" y="291326"/>
                          <a:pt x="136779" y="291955"/>
                          <a:pt x="158750" y="279400"/>
                        </a:cubicBezTo>
                        <a:cubicBezTo>
                          <a:pt x="231464" y="237849"/>
                          <a:pt x="118049" y="300184"/>
                          <a:pt x="196850" y="247650"/>
                        </a:cubicBezTo>
                        <a:cubicBezTo>
                          <a:pt x="202419" y="243937"/>
                          <a:pt x="209550" y="243417"/>
                          <a:pt x="215900" y="241300"/>
                        </a:cubicBezTo>
                        <a:cubicBezTo>
                          <a:pt x="218017" y="234950"/>
                          <a:pt x="216510" y="218806"/>
                          <a:pt x="222250" y="222250"/>
                        </a:cubicBezTo>
                        <a:cubicBezTo>
                          <a:pt x="235338" y="230103"/>
                          <a:pt x="234950" y="251883"/>
                          <a:pt x="247650" y="260350"/>
                        </a:cubicBezTo>
                        <a:lnTo>
                          <a:pt x="266700" y="273050"/>
                        </a:lnTo>
                        <a:cubicBezTo>
                          <a:pt x="270933" y="279400"/>
                          <a:pt x="274004" y="286704"/>
                          <a:pt x="279400" y="292100"/>
                        </a:cubicBezTo>
                        <a:cubicBezTo>
                          <a:pt x="284796" y="297496"/>
                          <a:pt x="293682" y="298841"/>
                          <a:pt x="298450" y="304800"/>
                        </a:cubicBezTo>
                        <a:cubicBezTo>
                          <a:pt x="302631" y="310027"/>
                          <a:pt x="301087" y="318281"/>
                          <a:pt x="304800" y="323850"/>
                        </a:cubicBezTo>
                        <a:cubicBezTo>
                          <a:pt x="309781" y="331322"/>
                          <a:pt x="317500" y="336550"/>
                          <a:pt x="323850" y="342900"/>
                        </a:cubicBezTo>
                        <a:cubicBezTo>
                          <a:pt x="338949" y="388196"/>
                          <a:pt x="317539" y="333434"/>
                          <a:pt x="349250" y="381000"/>
                        </a:cubicBezTo>
                        <a:cubicBezTo>
                          <a:pt x="352963" y="386569"/>
                          <a:pt x="353483" y="393700"/>
                          <a:pt x="355600" y="400050"/>
                        </a:cubicBezTo>
                        <a:cubicBezTo>
                          <a:pt x="396034" y="386572"/>
                          <a:pt x="355941" y="405889"/>
                          <a:pt x="381000" y="368300"/>
                        </a:cubicBezTo>
                        <a:cubicBezTo>
                          <a:pt x="385233" y="361950"/>
                          <a:pt x="393700" y="359833"/>
                          <a:pt x="400050" y="355600"/>
                        </a:cubicBezTo>
                        <a:cubicBezTo>
                          <a:pt x="429683" y="311150"/>
                          <a:pt x="412750" y="325967"/>
                          <a:pt x="444500" y="304800"/>
                        </a:cubicBezTo>
                        <a:cubicBezTo>
                          <a:pt x="448733" y="298450"/>
                          <a:pt x="451457" y="290776"/>
                          <a:pt x="457200" y="285750"/>
                        </a:cubicBezTo>
                        <a:cubicBezTo>
                          <a:pt x="468687" y="275699"/>
                          <a:pt x="495300" y="260350"/>
                          <a:pt x="495300" y="260350"/>
                        </a:cubicBezTo>
                        <a:cubicBezTo>
                          <a:pt x="502720" y="249220"/>
                          <a:pt x="508647" y="231883"/>
                          <a:pt x="527050" y="234950"/>
                        </a:cubicBezTo>
                        <a:cubicBezTo>
                          <a:pt x="534578" y="236205"/>
                          <a:pt x="539750" y="243417"/>
                          <a:pt x="546100" y="247650"/>
                        </a:cubicBezTo>
                        <a:cubicBezTo>
                          <a:pt x="550333" y="254000"/>
                          <a:pt x="555387" y="259874"/>
                          <a:pt x="558800" y="266700"/>
                        </a:cubicBezTo>
                        <a:cubicBezTo>
                          <a:pt x="561793" y="272687"/>
                          <a:pt x="560969" y="280523"/>
                          <a:pt x="565150" y="285750"/>
                        </a:cubicBezTo>
                        <a:cubicBezTo>
                          <a:pt x="569918" y="291709"/>
                          <a:pt x="577850" y="294217"/>
                          <a:pt x="584200" y="298450"/>
                        </a:cubicBezTo>
                        <a:cubicBezTo>
                          <a:pt x="586317" y="304800"/>
                          <a:pt x="586837" y="311931"/>
                          <a:pt x="590550" y="317500"/>
                        </a:cubicBezTo>
                        <a:cubicBezTo>
                          <a:pt x="595531" y="324972"/>
                          <a:pt x="603756" y="329732"/>
                          <a:pt x="609600" y="336550"/>
                        </a:cubicBezTo>
                        <a:cubicBezTo>
                          <a:pt x="616488" y="344585"/>
                          <a:pt x="622581" y="353280"/>
                          <a:pt x="628650" y="361950"/>
                        </a:cubicBezTo>
                        <a:cubicBezTo>
                          <a:pt x="637403" y="374454"/>
                          <a:pt x="654050" y="400050"/>
                          <a:pt x="654050" y="400050"/>
                        </a:cubicBezTo>
                        <a:cubicBezTo>
                          <a:pt x="662421" y="374938"/>
                          <a:pt x="658481" y="380064"/>
                          <a:pt x="679450" y="355600"/>
                        </a:cubicBezTo>
                        <a:cubicBezTo>
                          <a:pt x="685294" y="348782"/>
                          <a:pt x="693280" y="343858"/>
                          <a:pt x="698500" y="336550"/>
                        </a:cubicBezTo>
                        <a:cubicBezTo>
                          <a:pt x="704002" y="328847"/>
                          <a:pt x="704507" y="317843"/>
                          <a:pt x="711200" y="311150"/>
                        </a:cubicBezTo>
                        <a:cubicBezTo>
                          <a:pt x="724414" y="297936"/>
                          <a:pt x="740470" y="299690"/>
                          <a:pt x="755650" y="292100"/>
                        </a:cubicBezTo>
                        <a:cubicBezTo>
                          <a:pt x="804889" y="267481"/>
                          <a:pt x="745867" y="289011"/>
                          <a:pt x="793750" y="273050"/>
                        </a:cubicBezTo>
                        <a:cubicBezTo>
                          <a:pt x="797983" y="266700"/>
                          <a:pt x="803037" y="260826"/>
                          <a:pt x="806450" y="254000"/>
                        </a:cubicBezTo>
                        <a:cubicBezTo>
                          <a:pt x="825983" y="214934"/>
                          <a:pt x="792245" y="256007"/>
                          <a:pt x="831850" y="203200"/>
                        </a:cubicBezTo>
                        <a:cubicBezTo>
                          <a:pt x="844073" y="186902"/>
                          <a:pt x="853816" y="182206"/>
                          <a:pt x="869950" y="171450"/>
                        </a:cubicBezTo>
                        <a:cubicBezTo>
                          <a:pt x="874183" y="162983"/>
                          <a:pt x="876590" y="153322"/>
                          <a:pt x="882650" y="146050"/>
                        </a:cubicBezTo>
                        <a:cubicBezTo>
                          <a:pt x="887536" y="140187"/>
                          <a:pt x="895906" y="138317"/>
                          <a:pt x="901700" y="133350"/>
                        </a:cubicBezTo>
                        <a:cubicBezTo>
                          <a:pt x="910791" y="125558"/>
                          <a:pt x="919435" y="117148"/>
                          <a:pt x="927100" y="107950"/>
                        </a:cubicBezTo>
                        <a:cubicBezTo>
                          <a:pt x="940651" y="91689"/>
                          <a:pt x="950233" y="72117"/>
                          <a:pt x="965200" y="57150"/>
                        </a:cubicBezTo>
                        <a:cubicBezTo>
                          <a:pt x="971550" y="50800"/>
                          <a:pt x="978737" y="45189"/>
                          <a:pt x="984250" y="38100"/>
                        </a:cubicBezTo>
                        <a:cubicBezTo>
                          <a:pt x="993621" y="26052"/>
                          <a:pt x="1009650" y="0"/>
                          <a:pt x="1009650" y="0"/>
                        </a:cubicBezTo>
                        <a:cubicBezTo>
                          <a:pt x="1024942" y="45876"/>
                          <a:pt x="1009984" y="-3847"/>
                          <a:pt x="1022350" y="88900"/>
                        </a:cubicBezTo>
                        <a:cubicBezTo>
                          <a:pt x="1023503" y="97551"/>
                          <a:pt x="1026807" y="105781"/>
                          <a:pt x="1028700" y="114300"/>
                        </a:cubicBezTo>
                        <a:cubicBezTo>
                          <a:pt x="1031041" y="124836"/>
                          <a:pt x="1032432" y="135579"/>
                          <a:pt x="1035050" y="146050"/>
                        </a:cubicBezTo>
                        <a:cubicBezTo>
                          <a:pt x="1042069" y="174127"/>
                          <a:pt x="1041400" y="156187"/>
                          <a:pt x="1041400" y="17145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6285776" y="1154419"/>
                  <a:ext cx="2400939" cy="409245"/>
                  <a:chOff x="6285776" y="1154419"/>
                  <a:chExt cx="2400939" cy="409245"/>
                </a:xfrm>
              </p:grpSpPr>
              <p:grpSp>
                <p:nvGrpSpPr>
                  <p:cNvPr id="43" name="グループ化 42"/>
                  <p:cNvGrpSpPr/>
                  <p:nvPr/>
                </p:nvGrpSpPr>
                <p:grpSpPr>
                  <a:xfrm>
                    <a:off x="6285776" y="1391171"/>
                    <a:ext cx="613591" cy="18529"/>
                    <a:chOff x="3803650" y="1406229"/>
                    <a:chExt cx="613591" cy="18529"/>
                  </a:xfrm>
                </p:grpSpPr>
                <p:sp>
                  <p:nvSpPr>
                    <p:cNvPr id="44" name="フリーフォーム 43"/>
                    <p:cNvSpPr/>
                    <p:nvPr/>
                  </p:nvSpPr>
                  <p:spPr>
                    <a:xfrm>
                      <a:off x="3803650" y="1406229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5" name="フリーフォーム 44"/>
                    <p:cNvSpPr/>
                    <p:nvPr/>
                  </p:nvSpPr>
                  <p:spPr>
                    <a:xfrm>
                      <a:off x="4182291" y="1424758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7" name="フリーフォーム 46"/>
                  <p:cNvSpPr/>
                  <p:nvPr/>
                </p:nvSpPr>
                <p:spPr>
                  <a:xfrm>
                    <a:off x="7427039" y="1154419"/>
                    <a:ext cx="1259676" cy="409245"/>
                  </a:xfrm>
                  <a:custGeom>
                    <a:avLst/>
                    <a:gdLst>
                      <a:gd name="connsiteX0" fmla="*/ 0 w 1028700"/>
                      <a:gd name="connsiteY0" fmla="*/ 304800 h 409245"/>
                      <a:gd name="connsiteX1" fmla="*/ 31750 w 1028700"/>
                      <a:gd name="connsiteY1" fmla="*/ 285750 h 409245"/>
                      <a:gd name="connsiteX2" fmla="*/ 69850 w 1028700"/>
                      <a:gd name="connsiteY2" fmla="*/ 228600 h 409245"/>
                      <a:gd name="connsiteX3" fmla="*/ 101600 w 1028700"/>
                      <a:gd name="connsiteY3" fmla="*/ 190500 h 409245"/>
                      <a:gd name="connsiteX4" fmla="*/ 120650 w 1028700"/>
                      <a:gd name="connsiteY4" fmla="*/ 184150 h 409245"/>
                      <a:gd name="connsiteX5" fmla="*/ 152400 w 1028700"/>
                      <a:gd name="connsiteY5" fmla="*/ 152400 h 409245"/>
                      <a:gd name="connsiteX6" fmla="*/ 165100 w 1028700"/>
                      <a:gd name="connsiteY6" fmla="*/ 171450 h 409245"/>
                      <a:gd name="connsiteX7" fmla="*/ 184150 w 1028700"/>
                      <a:gd name="connsiteY7" fmla="*/ 234950 h 409245"/>
                      <a:gd name="connsiteX8" fmla="*/ 190500 w 1028700"/>
                      <a:gd name="connsiteY8" fmla="*/ 254000 h 409245"/>
                      <a:gd name="connsiteX9" fmla="*/ 209550 w 1028700"/>
                      <a:gd name="connsiteY9" fmla="*/ 266700 h 409245"/>
                      <a:gd name="connsiteX10" fmla="*/ 247650 w 1028700"/>
                      <a:gd name="connsiteY10" fmla="*/ 298450 h 409245"/>
                      <a:gd name="connsiteX11" fmla="*/ 279400 w 1028700"/>
                      <a:gd name="connsiteY11" fmla="*/ 323850 h 409245"/>
                      <a:gd name="connsiteX12" fmla="*/ 292100 w 1028700"/>
                      <a:gd name="connsiteY12" fmla="*/ 342900 h 409245"/>
                      <a:gd name="connsiteX13" fmla="*/ 298450 w 1028700"/>
                      <a:gd name="connsiteY13" fmla="*/ 368300 h 409245"/>
                      <a:gd name="connsiteX14" fmla="*/ 311150 w 1028700"/>
                      <a:gd name="connsiteY14" fmla="*/ 349250 h 409245"/>
                      <a:gd name="connsiteX15" fmla="*/ 317500 w 1028700"/>
                      <a:gd name="connsiteY15" fmla="*/ 330200 h 409245"/>
                      <a:gd name="connsiteX16" fmla="*/ 330200 w 1028700"/>
                      <a:gd name="connsiteY16" fmla="*/ 311150 h 409245"/>
                      <a:gd name="connsiteX17" fmla="*/ 336550 w 1028700"/>
                      <a:gd name="connsiteY17" fmla="*/ 292100 h 409245"/>
                      <a:gd name="connsiteX18" fmla="*/ 393700 w 1028700"/>
                      <a:gd name="connsiteY18" fmla="*/ 254000 h 409245"/>
                      <a:gd name="connsiteX19" fmla="*/ 412750 w 1028700"/>
                      <a:gd name="connsiteY19" fmla="*/ 241300 h 409245"/>
                      <a:gd name="connsiteX20" fmla="*/ 444500 w 1028700"/>
                      <a:gd name="connsiteY20" fmla="*/ 203200 h 409245"/>
                      <a:gd name="connsiteX21" fmla="*/ 463550 w 1028700"/>
                      <a:gd name="connsiteY21" fmla="*/ 209550 h 409245"/>
                      <a:gd name="connsiteX22" fmla="*/ 469900 w 1028700"/>
                      <a:gd name="connsiteY22" fmla="*/ 228600 h 409245"/>
                      <a:gd name="connsiteX23" fmla="*/ 482600 w 1028700"/>
                      <a:gd name="connsiteY23" fmla="*/ 247650 h 409245"/>
                      <a:gd name="connsiteX24" fmla="*/ 488950 w 1028700"/>
                      <a:gd name="connsiteY24" fmla="*/ 266700 h 409245"/>
                      <a:gd name="connsiteX25" fmla="*/ 533400 w 1028700"/>
                      <a:gd name="connsiteY25" fmla="*/ 323850 h 409245"/>
                      <a:gd name="connsiteX26" fmla="*/ 577850 w 1028700"/>
                      <a:gd name="connsiteY26" fmla="*/ 368300 h 409245"/>
                      <a:gd name="connsiteX27" fmla="*/ 609600 w 1028700"/>
                      <a:gd name="connsiteY27" fmla="*/ 387350 h 409245"/>
                      <a:gd name="connsiteX28" fmla="*/ 622300 w 1028700"/>
                      <a:gd name="connsiteY28" fmla="*/ 368300 h 409245"/>
                      <a:gd name="connsiteX29" fmla="*/ 641350 w 1028700"/>
                      <a:gd name="connsiteY29" fmla="*/ 317500 h 409245"/>
                      <a:gd name="connsiteX30" fmla="*/ 647700 w 1028700"/>
                      <a:gd name="connsiteY30" fmla="*/ 298450 h 409245"/>
                      <a:gd name="connsiteX31" fmla="*/ 660400 w 1028700"/>
                      <a:gd name="connsiteY31" fmla="*/ 279400 h 409245"/>
                      <a:gd name="connsiteX32" fmla="*/ 673100 w 1028700"/>
                      <a:gd name="connsiteY32" fmla="*/ 241300 h 409245"/>
                      <a:gd name="connsiteX33" fmla="*/ 685800 w 1028700"/>
                      <a:gd name="connsiteY33" fmla="*/ 222250 h 409245"/>
                      <a:gd name="connsiteX34" fmla="*/ 692150 w 1028700"/>
                      <a:gd name="connsiteY34" fmla="*/ 203200 h 409245"/>
                      <a:gd name="connsiteX35" fmla="*/ 711200 w 1028700"/>
                      <a:gd name="connsiteY35" fmla="*/ 196850 h 409245"/>
                      <a:gd name="connsiteX36" fmla="*/ 730250 w 1028700"/>
                      <a:gd name="connsiteY36" fmla="*/ 184150 h 409245"/>
                      <a:gd name="connsiteX37" fmla="*/ 736600 w 1028700"/>
                      <a:gd name="connsiteY37" fmla="*/ 158750 h 409245"/>
                      <a:gd name="connsiteX38" fmla="*/ 762000 w 1028700"/>
                      <a:gd name="connsiteY38" fmla="*/ 120650 h 409245"/>
                      <a:gd name="connsiteX39" fmla="*/ 774700 w 1028700"/>
                      <a:gd name="connsiteY39" fmla="*/ 101600 h 409245"/>
                      <a:gd name="connsiteX40" fmla="*/ 800100 w 1028700"/>
                      <a:gd name="connsiteY40" fmla="*/ 63500 h 409245"/>
                      <a:gd name="connsiteX41" fmla="*/ 806450 w 1028700"/>
                      <a:gd name="connsiteY41" fmla="*/ 44450 h 409245"/>
                      <a:gd name="connsiteX42" fmla="*/ 844550 w 1028700"/>
                      <a:gd name="connsiteY42" fmla="*/ 19050 h 409245"/>
                      <a:gd name="connsiteX43" fmla="*/ 857250 w 1028700"/>
                      <a:gd name="connsiteY43" fmla="*/ 0 h 409245"/>
                      <a:gd name="connsiteX44" fmla="*/ 889000 w 1028700"/>
                      <a:gd name="connsiteY44" fmla="*/ 38100 h 409245"/>
                      <a:gd name="connsiteX45" fmla="*/ 914400 w 1028700"/>
                      <a:gd name="connsiteY45" fmla="*/ 76200 h 409245"/>
                      <a:gd name="connsiteX46" fmla="*/ 920750 w 1028700"/>
                      <a:gd name="connsiteY46" fmla="*/ 95250 h 409245"/>
                      <a:gd name="connsiteX47" fmla="*/ 946150 w 1028700"/>
                      <a:gd name="connsiteY47" fmla="*/ 107950 h 409245"/>
                      <a:gd name="connsiteX48" fmla="*/ 965200 w 1028700"/>
                      <a:gd name="connsiteY48" fmla="*/ 127000 h 409245"/>
                      <a:gd name="connsiteX49" fmla="*/ 990600 w 1028700"/>
                      <a:gd name="connsiteY49" fmla="*/ 133350 h 409245"/>
                      <a:gd name="connsiteX50" fmla="*/ 1028700 w 1028700"/>
                      <a:gd name="connsiteY50" fmla="*/ 146050 h 4092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</a:cxnLst>
                    <a:rect l="l" t="t" r="r" b="b"/>
                    <a:pathLst>
                      <a:path w="1028700" h="409245">
                        <a:moveTo>
                          <a:pt x="0" y="304800"/>
                        </a:moveTo>
                        <a:cubicBezTo>
                          <a:pt x="10583" y="298450"/>
                          <a:pt x="23023" y="294477"/>
                          <a:pt x="31750" y="285750"/>
                        </a:cubicBezTo>
                        <a:lnTo>
                          <a:pt x="69850" y="228600"/>
                        </a:lnTo>
                        <a:cubicBezTo>
                          <a:pt x="79221" y="214543"/>
                          <a:pt x="86932" y="200279"/>
                          <a:pt x="101600" y="190500"/>
                        </a:cubicBezTo>
                        <a:cubicBezTo>
                          <a:pt x="107169" y="186787"/>
                          <a:pt x="114300" y="186267"/>
                          <a:pt x="120650" y="184150"/>
                        </a:cubicBezTo>
                        <a:cubicBezTo>
                          <a:pt x="124634" y="178174"/>
                          <a:pt x="139949" y="149910"/>
                          <a:pt x="152400" y="152400"/>
                        </a:cubicBezTo>
                        <a:cubicBezTo>
                          <a:pt x="159884" y="153897"/>
                          <a:pt x="160867" y="165100"/>
                          <a:pt x="165100" y="171450"/>
                        </a:cubicBezTo>
                        <a:cubicBezTo>
                          <a:pt x="176648" y="252287"/>
                          <a:pt x="161048" y="188745"/>
                          <a:pt x="184150" y="234950"/>
                        </a:cubicBezTo>
                        <a:cubicBezTo>
                          <a:pt x="187143" y="240937"/>
                          <a:pt x="186319" y="248773"/>
                          <a:pt x="190500" y="254000"/>
                        </a:cubicBezTo>
                        <a:cubicBezTo>
                          <a:pt x="195268" y="259959"/>
                          <a:pt x="203687" y="261814"/>
                          <a:pt x="209550" y="266700"/>
                        </a:cubicBezTo>
                        <a:cubicBezTo>
                          <a:pt x="258443" y="307444"/>
                          <a:pt x="200352" y="266918"/>
                          <a:pt x="247650" y="298450"/>
                        </a:cubicBezTo>
                        <a:cubicBezTo>
                          <a:pt x="284046" y="353045"/>
                          <a:pt x="235583" y="288797"/>
                          <a:pt x="279400" y="323850"/>
                        </a:cubicBezTo>
                        <a:cubicBezTo>
                          <a:pt x="285359" y="328618"/>
                          <a:pt x="287867" y="336550"/>
                          <a:pt x="292100" y="342900"/>
                        </a:cubicBezTo>
                        <a:cubicBezTo>
                          <a:pt x="294217" y="351367"/>
                          <a:pt x="290171" y="365540"/>
                          <a:pt x="298450" y="368300"/>
                        </a:cubicBezTo>
                        <a:cubicBezTo>
                          <a:pt x="305690" y="370713"/>
                          <a:pt x="307737" y="356076"/>
                          <a:pt x="311150" y="349250"/>
                        </a:cubicBezTo>
                        <a:cubicBezTo>
                          <a:pt x="314143" y="343263"/>
                          <a:pt x="314507" y="336187"/>
                          <a:pt x="317500" y="330200"/>
                        </a:cubicBezTo>
                        <a:cubicBezTo>
                          <a:pt x="320913" y="323374"/>
                          <a:pt x="326787" y="317976"/>
                          <a:pt x="330200" y="311150"/>
                        </a:cubicBezTo>
                        <a:cubicBezTo>
                          <a:pt x="333193" y="305163"/>
                          <a:pt x="331817" y="296833"/>
                          <a:pt x="336550" y="292100"/>
                        </a:cubicBezTo>
                        <a:lnTo>
                          <a:pt x="393700" y="254000"/>
                        </a:lnTo>
                        <a:cubicBezTo>
                          <a:pt x="400050" y="249767"/>
                          <a:pt x="407354" y="246696"/>
                          <a:pt x="412750" y="241300"/>
                        </a:cubicBezTo>
                        <a:cubicBezTo>
                          <a:pt x="437196" y="216854"/>
                          <a:pt x="426819" y="229722"/>
                          <a:pt x="444500" y="203200"/>
                        </a:cubicBezTo>
                        <a:cubicBezTo>
                          <a:pt x="450850" y="205317"/>
                          <a:pt x="458817" y="204817"/>
                          <a:pt x="463550" y="209550"/>
                        </a:cubicBezTo>
                        <a:cubicBezTo>
                          <a:pt x="468283" y="214283"/>
                          <a:pt x="466907" y="222613"/>
                          <a:pt x="469900" y="228600"/>
                        </a:cubicBezTo>
                        <a:cubicBezTo>
                          <a:pt x="473313" y="235426"/>
                          <a:pt x="479187" y="240824"/>
                          <a:pt x="482600" y="247650"/>
                        </a:cubicBezTo>
                        <a:cubicBezTo>
                          <a:pt x="485593" y="253637"/>
                          <a:pt x="485699" y="260849"/>
                          <a:pt x="488950" y="266700"/>
                        </a:cubicBezTo>
                        <a:cubicBezTo>
                          <a:pt x="529788" y="340209"/>
                          <a:pt x="497405" y="277570"/>
                          <a:pt x="533400" y="323850"/>
                        </a:cubicBezTo>
                        <a:cubicBezTo>
                          <a:pt x="569063" y="369703"/>
                          <a:pt x="541447" y="356166"/>
                          <a:pt x="577850" y="368300"/>
                        </a:cubicBezTo>
                        <a:cubicBezTo>
                          <a:pt x="614245" y="422892"/>
                          <a:pt x="595230" y="416090"/>
                          <a:pt x="609600" y="387350"/>
                        </a:cubicBezTo>
                        <a:cubicBezTo>
                          <a:pt x="613013" y="380524"/>
                          <a:pt x="618067" y="374650"/>
                          <a:pt x="622300" y="368300"/>
                        </a:cubicBezTo>
                        <a:cubicBezTo>
                          <a:pt x="634007" y="321471"/>
                          <a:pt x="621426" y="363988"/>
                          <a:pt x="641350" y="317500"/>
                        </a:cubicBezTo>
                        <a:cubicBezTo>
                          <a:pt x="643987" y="311348"/>
                          <a:pt x="644707" y="304437"/>
                          <a:pt x="647700" y="298450"/>
                        </a:cubicBezTo>
                        <a:cubicBezTo>
                          <a:pt x="651113" y="291624"/>
                          <a:pt x="657300" y="286374"/>
                          <a:pt x="660400" y="279400"/>
                        </a:cubicBezTo>
                        <a:cubicBezTo>
                          <a:pt x="665837" y="267167"/>
                          <a:pt x="665674" y="252439"/>
                          <a:pt x="673100" y="241300"/>
                        </a:cubicBezTo>
                        <a:cubicBezTo>
                          <a:pt x="677333" y="234950"/>
                          <a:pt x="682387" y="229076"/>
                          <a:pt x="685800" y="222250"/>
                        </a:cubicBezTo>
                        <a:cubicBezTo>
                          <a:pt x="688793" y="216263"/>
                          <a:pt x="687417" y="207933"/>
                          <a:pt x="692150" y="203200"/>
                        </a:cubicBezTo>
                        <a:cubicBezTo>
                          <a:pt x="696883" y="198467"/>
                          <a:pt x="705213" y="199843"/>
                          <a:pt x="711200" y="196850"/>
                        </a:cubicBezTo>
                        <a:cubicBezTo>
                          <a:pt x="718026" y="193437"/>
                          <a:pt x="723900" y="188383"/>
                          <a:pt x="730250" y="184150"/>
                        </a:cubicBezTo>
                        <a:cubicBezTo>
                          <a:pt x="732367" y="175683"/>
                          <a:pt x="732697" y="166556"/>
                          <a:pt x="736600" y="158750"/>
                        </a:cubicBezTo>
                        <a:cubicBezTo>
                          <a:pt x="743426" y="145098"/>
                          <a:pt x="753533" y="133350"/>
                          <a:pt x="762000" y="120650"/>
                        </a:cubicBezTo>
                        <a:cubicBezTo>
                          <a:pt x="766233" y="114300"/>
                          <a:pt x="772287" y="108840"/>
                          <a:pt x="774700" y="101600"/>
                        </a:cubicBezTo>
                        <a:cubicBezTo>
                          <a:pt x="783890" y="74031"/>
                          <a:pt x="776317" y="87283"/>
                          <a:pt x="800100" y="63500"/>
                        </a:cubicBezTo>
                        <a:cubicBezTo>
                          <a:pt x="802217" y="57150"/>
                          <a:pt x="801717" y="49183"/>
                          <a:pt x="806450" y="44450"/>
                        </a:cubicBezTo>
                        <a:cubicBezTo>
                          <a:pt x="817243" y="33657"/>
                          <a:pt x="844550" y="19050"/>
                          <a:pt x="844550" y="19050"/>
                        </a:cubicBezTo>
                        <a:cubicBezTo>
                          <a:pt x="848783" y="12700"/>
                          <a:pt x="849618" y="0"/>
                          <a:pt x="857250" y="0"/>
                        </a:cubicBezTo>
                        <a:cubicBezTo>
                          <a:pt x="865399" y="0"/>
                          <a:pt x="885169" y="32353"/>
                          <a:pt x="889000" y="38100"/>
                        </a:cubicBezTo>
                        <a:cubicBezTo>
                          <a:pt x="903583" y="96433"/>
                          <a:pt x="882507" y="36334"/>
                          <a:pt x="914400" y="76200"/>
                        </a:cubicBezTo>
                        <a:cubicBezTo>
                          <a:pt x="918581" y="81427"/>
                          <a:pt x="916017" y="90517"/>
                          <a:pt x="920750" y="95250"/>
                        </a:cubicBezTo>
                        <a:cubicBezTo>
                          <a:pt x="927443" y="101943"/>
                          <a:pt x="938447" y="102448"/>
                          <a:pt x="946150" y="107950"/>
                        </a:cubicBezTo>
                        <a:cubicBezTo>
                          <a:pt x="953458" y="113170"/>
                          <a:pt x="957403" y="122545"/>
                          <a:pt x="965200" y="127000"/>
                        </a:cubicBezTo>
                        <a:cubicBezTo>
                          <a:pt x="972777" y="131330"/>
                          <a:pt x="982241" y="130842"/>
                          <a:pt x="990600" y="133350"/>
                        </a:cubicBezTo>
                        <a:cubicBezTo>
                          <a:pt x="1003422" y="137197"/>
                          <a:pt x="1028700" y="146050"/>
                          <a:pt x="1028700" y="14605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81" name="グループ化 80"/>
              <p:cNvGrpSpPr/>
              <p:nvPr/>
            </p:nvGrpSpPr>
            <p:grpSpPr>
              <a:xfrm>
                <a:off x="8800393" y="1124835"/>
                <a:ext cx="2972702" cy="424711"/>
                <a:chOff x="8800393" y="1124835"/>
                <a:chExt cx="2972702" cy="424711"/>
              </a:xfrm>
            </p:grpSpPr>
            <p:grpSp>
              <p:nvGrpSpPr>
                <p:cNvPr id="55" name="グループ化 54"/>
                <p:cNvGrpSpPr/>
                <p:nvPr/>
              </p:nvGrpSpPr>
              <p:grpSpPr>
                <a:xfrm>
                  <a:off x="8800393" y="1154419"/>
                  <a:ext cx="2240025" cy="393700"/>
                  <a:chOff x="8800393" y="1154419"/>
                  <a:chExt cx="2240025" cy="393700"/>
                </a:xfrm>
              </p:grpSpPr>
              <p:grpSp>
                <p:nvGrpSpPr>
                  <p:cNvPr id="50" name="グループ化 49"/>
                  <p:cNvGrpSpPr/>
                  <p:nvPr/>
                </p:nvGrpSpPr>
                <p:grpSpPr>
                  <a:xfrm>
                    <a:off x="8800393" y="1373053"/>
                    <a:ext cx="661107" cy="18118"/>
                    <a:chOff x="4038600" y="1466850"/>
                    <a:chExt cx="661107" cy="18118"/>
                  </a:xfrm>
                </p:grpSpPr>
                <p:sp>
                  <p:nvSpPr>
                    <p:cNvPr id="52" name="フリーフォーム 51"/>
                    <p:cNvSpPr/>
                    <p:nvPr/>
                  </p:nvSpPr>
                  <p:spPr>
                    <a:xfrm>
                      <a:off x="4464757" y="1484968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3" name="フリーフォーム 52"/>
                    <p:cNvSpPr/>
                    <p:nvPr/>
                  </p:nvSpPr>
                  <p:spPr>
                    <a:xfrm>
                      <a:off x="4038600" y="1466850"/>
                      <a:ext cx="234950" cy="0"/>
                    </a:xfrm>
                    <a:custGeom>
                      <a:avLst/>
                      <a:gdLst>
                        <a:gd name="connsiteX0" fmla="*/ 0 w 234950"/>
                        <a:gd name="connsiteY0" fmla="*/ 0 h 0"/>
                        <a:gd name="connsiteX1" fmla="*/ 234950 w 234950"/>
                        <a:gd name="connsiteY1" fmla="*/ 0 h 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34950">
                          <a:moveTo>
                            <a:pt x="0" y="0"/>
                          </a:moveTo>
                          <a:lnTo>
                            <a:pt x="234950" y="0"/>
                          </a:lnTo>
                        </a:path>
                      </a:pathLst>
                    </a:custGeom>
                    <a:noFill/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4" name="フリーフォーム 53"/>
                  <p:cNvSpPr/>
                  <p:nvPr/>
                </p:nvSpPr>
                <p:spPr>
                  <a:xfrm>
                    <a:off x="9883096" y="1154419"/>
                    <a:ext cx="1157322" cy="393700"/>
                  </a:xfrm>
                  <a:custGeom>
                    <a:avLst/>
                    <a:gdLst>
                      <a:gd name="connsiteX0" fmla="*/ 0 w 927100"/>
                      <a:gd name="connsiteY0" fmla="*/ 190500 h 393700"/>
                      <a:gd name="connsiteX1" fmla="*/ 19050 w 927100"/>
                      <a:gd name="connsiteY1" fmla="*/ 158750 h 393700"/>
                      <a:gd name="connsiteX2" fmla="*/ 25400 w 927100"/>
                      <a:gd name="connsiteY2" fmla="*/ 139700 h 393700"/>
                      <a:gd name="connsiteX3" fmla="*/ 57150 w 927100"/>
                      <a:gd name="connsiteY3" fmla="*/ 101600 h 393700"/>
                      <a:gd name="connsiteX4" fmla="*/ 76200 w 927100"/>
                      <a:gd name="connsiteY4" fmla="*/ 88900 h 393700"/>
                      <a:gd name="connsiteX5" fmla="*/ 95250 w 927100"/>
                      <a:gd name="connsiteY5" fmla="*/ 82550 h 393700"/>
                      <a:gd name="connsiteX6" fmla="*/ 107950 w 927100"/>
                      <a:gd name="connsiteY6" fmla="*/ 63500 h 393700"/>
                      <a:gd name="connsiteX7" fmla="*/ 139700 w 927100"/>
                      <a:gd name="connsiteY7" fmla="*/ 6350 h 393700"/>
                      <a:gd name="connsiteX8" fmla="*/ 158750 w 927100"/>
                      <a:gd name="connsiteY8" fmla="*/ 0 h 393700"/>
                      <a:gd name="connsiteX9" fmla="*/ 165100 w 927100"/>
                      <a:gd name="connsiteY9" fmla="*/ 101600 h 393700"/>
                      <a:gd name="connsiteX10" fmla="*/ 171450 w 927100"/>
                      <a:gd name="connsiteY10" fmla="*/ 127000 h 393700"/>
                      <a:gd name="connsiteX11" fmla="*/ 184150 w 927100"/>
                      <a:gd name="connsiteY11" fmla="*/ 196850 h 393700"/>
                      <a:gd name="connsiteX12" fmla="*/ 196850 w 927100"/>
                      <a:gd name="connsiteY12" fmla="*/ 234950 h 393700"/>
                      <a:gd name="connsiteX13" fmla="*/ 215900 w 927100"/>
                      <a:gd name="connsiteY13" fmla="*/ 254000 h 393700"/>
                      <a:gd name="connsiteX14" fmla="*/ 247650 w 927100"/>
                      <a:gd name="connsiteY14" fmla="*/ 247650 h 393700"/>
                      <a:gd name="connsiteX15" fmla="*/ 254000 w 927100"/>
                      <a:gd name="connsiteY15" fmla="*/ 228600 h 393700"/>
                      <a:gd name="connsiteX16" fmla="*/ 266700 w 927100"/>
                      <a:gd name="connsiteY16" fmla="*/ 165100 h 393700"/>
                      <a:gd name="connsiteX17" fmla="*/ 279400 w 927100"/>
                      <a:gd name="connsiteY17" fmla="*/ 146050 h 393700"/>
                      <a:gd name="connsiteX18" fmla="*/ 285750 w 927100"/>
                      <a:gd name="connsiteY18" fmla="*/ 127000 h 393700"/>
                      <a:gd name="connsiteX19" fmla="*/ 342900 w 927100"/>
                      <a:gd name="connsiteY19" fmla="*/ 82550 h 393700"/>
                      <a:gd name="connsiteX20" fmla="*/ 381000 w 927100"/>
                      <a:gd name="connsiteY20" fmla="*/ 63500 h 393700"/>
                      <a:gd name="connsiteX21" fmla="*/ 412750 w 927100"/>
                      <a:gd name="connsiteY21" fmla="*/ 76200 h 393700"/>
                      <a:gd name="connsiteX22" fmla="*/ 419100 w 927100"/>
                      <a:gd name="connsiteY22" fmla="*/ 101600 h 393700"/>
                      <a:gd name="connsiteX23" fmla="*/ 431800 w 927100"/>
                      <a:gd name="connsiteY23" fmla="*/ 120650 h 393700"/>
                      <a:gd name="connsiteX24" fmla="*/ 444500 w 927100"/>
                      <a:gd name="connsiteY24" fmla="*/ 158750 h 393700"/>
                      <a:gd name="connsiteX25" fmla="*/ 450850 w 927100"/>
                      <a:gd name="connsiteY25" fmla="*/ 177800 h 393700"/>
                      <a:gd name="connsiteX26" fmla="*/ 463550 w 927100"/>
                      <a:gd name="connsiteY26" fmla="*/ 196850 h 393700"/>
                      <a:gd name="connsiteX27" fmla="*/ 501650 w 927100"/>
                      <a:gd name="connsiteY27" fmla="*/ 228600 h 393700"/>
                      <a:gd name="connsiteX28" fmla="*/ 527050 w 927100"/>
                      <a:gd name="connsiteY28" fmla="*/ 266700 h 393700"/>
                      <a:gd name="connsiteX29" fmla="*/ 565150 w 927100"/>
                      <a:gd name="connsiteY29" fmla="*/ 285750 h 393700"/>
                      <a:gd name="connsiteX30" fmla="*/ 596900 w 927100"/>
                      <a:gd name="connsiteY30" fmla="*/ 228600 h 393700"/>
                      <a:gd name="connsiteX31" fmla="*/ 628650 w 927100"/>
                      <a:gd name="connsiteY31" fmla="*/ 190500 h 393700"/>
                      <a:gd name="connsiteX32" fmla="*/ 647700 w 927100"/>
                      <a:gd name="connsiteY32" fmla="*/ 177800 h 393700"/>
                      <a:gd name="connsiteX33" fmla="*/ 654050 w 927100"/>
                      <a:gd name="connsiteY33" fmla="*/ 158750 h 393700"/>
                      <a:gd name="connsiteX34" fmla="*/ 692150 w 927100"/>
                      <a:gd name="connsiteY34" fmla="*/ 133350 h 393700"/>
                      <a:gd name="connsiteX35" fmla="*/ 730250 w 927100"/>
                      <a:gd name="connsiteY35" fmla="*/ 101600 h 393700"/>
                      <a:gd name="connsiteX36" fmla="*/ 749300 w 927100"/>
                      <a:gd name="connsiteY36" fmla="*/ 196850 h 393700"/>
                      <a:gd name="connsiteX37" fmla="*/ 755650 w 927100"/>
                      <a:gd name="connsiteY37" fmla="*/ 228600 h 393700"/>
                      <a:gd name="connsiteX38" fmla="*/ 768350 w 927100"/>
                      <a:gd name="connsiteY38" fmla="*/ 266700 h 393700"/>
                      <a:gd name="connsiteX39" fmla="*/ 774700 w 927100"/>
                      <a:gd name="connsiteY39" fmla="*/ 285750 h 393700"/>
                      <a:gd name="connsiteX40" fmla="*/ 806450 w 927100"/>
                      <a:gd name="connsiteY40" fmla="*/ 323850 h 393700"/>
                      <a:gd name="connsiteX41" fmla="*/ 850900 w 927100"/>
                      <a:gd name="connsiteY41" fmla="*/ 374650 h 393700"/>
                      <a:gd name="connsiteX42" fmla="*/ 857250 w 927100"/>
                      <a:gd name="connsiteY42" fmla="*/ 393700 h 393700"/>
                      <a:gd name="connsiteX43" fmla="*/ 876300 w 927100"/>
                      <a:gd name="connsiteY43" fmla="*/ 355600 h 393700"/>
                      <a:gd name="connsiteX44" fmla="*/ 882650 w 927100"/>
                      <a:gd name="connsiteY44" fmla="*/ 323850 h 393700"/>
                      <a:gd name="connsiteX45" fmla="*/ 889000 w 927100"/>
                      <a:gd name="connsiteY45" fmla="*/ 298450 h 393700"/>
                      <a:gd name="connsiteX46" fmla="*/ 895350 w 927100"/>
                      <a:gd name="connsiteY46" fmla="*/ 266700 h 393700"/>
                      <a:gd name="connsiteX47" fmla="*/ 901700 w 927100"/>
                      <a:gd name="connsiteY47" fmla="*/ 247650 h 393700"/>
                      <a:gd name="connsiteX48" fmla="*/ 908050 w 927100"/>
                      <a:gd name="connsiteY48" fmla="*/ 222250 h 393700"/>
                      <a:gd name="connsiteX49" fmla="*/ 927100 w 927100"/>
                      <a:gd name="connsiteY49" fmla="*/ 171450 h 3937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</a:cxnLst>
                    <a:rect l="l" t="t" r="r" b="b"/>
                    <a:pathLst>
                      <a:path w="927100" h="393700">
                        <a:moveTo>
                          <a:pt x="0" y="190500"/>
                        </a:moveTo>
                        <a:cubicBezTo>
                          <a:pt x="6350" y="179917"/>
                          <a:pt x="13530" y="169789"/>
                          <a:pt x="19050" y="158750"/>
                        </a:cubicBezTo>
                        <a:cubicBezTo>
                          <a:pt x="22043" y="152763"/>
                          <a:pt x="22407" y="145687"/>
                          <a:pt x="25400" y="139700"/>
                        </a:cubicBezTo>
                        <a:cubicBezTo>
                          <a:pt x="32536" y="125429"/>
                          <a:pt x="45113" y="111631"/>
                          <a:pt x="57150" y="101600"/>
                        </a:cubicBezTo>
                        <a:cubicBezTo>
                          <a:pt x="63013" y="96714"/>
                          <a:pt x="69374" y="92313"/>
                          <a:pt x="76200" y="88900"/>
                        </a:cubicBezTo>
                        <a:cubicBezTo>
                          <a:pt x="82187" y="85907"/>
                          <a:pt x="88900" y="84667"/>
                          <a:pt x="95250" y="82550"/>
                        </a:cubicBezTo>
                        <a:cubicBezTo>
                          <a:pt x="99483" y="76200"/>
                          <a:pt x="104537" y="70326"/>
                          <a:pt x="107950" y="63500"/>
                        </a:cubicBezTo>
                        <a:cubicBezTo>
                          <a:pt x="116896" y="45608"/>
                          <a:pt x="115674" y="14359"/>
                          <a:pt x="139700" y="6350"/>
                        </a:cubicBezTo>
                        <a:lnTo>
                          <a:pt x="158750" y="0"/>
                        </a:lnTo>
                        <a:cubicBezTo>
                          <a:pt x="160867" y="33867"/>
                          <a:pt x="161724" y="67836"/>
                          <a:pt x="165100" y="101600"/>
                        </a:cubicBezTo>
                        <a:cubicBezTo>
                          <a:pt x="165968" y="110284"/>
                          <a:pt x="169889" y="118414"/>
                          <a:pt x="171450" y="127000"/>
                        </a:cubicBezTo>
                        <a:cubicBezTo>
                          <a:pt x="179018" y="168627"/>
                          <a:pt x="174179" y="163614"/>
                          <a:pt x="184150" y="196850"/>
                        </a:cubicBezTo>
                        <a:cubicBezTo>
                          <a:pt x="187997" y="209672"/>
                          <a:pt x="187384" y="225484"/>
                          <a:pt x="196850" y="234950"/>
                        </a:cubicBezTo>
                        <a:lnTo>
                          <a:pt x="215900" y="254000"/>
                        </a:lnTo>
                        <a:cubicBezTo>
                          <a:pt x="226483" y="251883"/>
                          <a:pt x="238670" y="253637"/>
                          <a:pt x="247650" y="247650"/>
                        </a:cubicBezTo>
                        <a:cubicBezTo>
                          <a:pt x="253219" y="243937"/>
                          <a:pt x="252687" y="235164"/>
                          <a:pt x="254000" y="228600"/>
                        </a:cubicBezTo>
                        <a:cubicBezTo>
                          <a:pt x="257900" y="209099"/>
                          <a:pt x="257136" y="184228"/>
                          <a:pt x="266700" y="165100"/>
                        </a:cubicBezTo>
                        <a:cubicBezTo>
                          <a:pt x="270113" y="158274"/>
                          <a:pt x="275987" y="152876"/>
                          <a:pt x="279400" y="146050"/>
                        </a:cubicBezTo>
                        <a:cubicBezTo>
                          <a:pt x="282393" y="140063"/>
                          <a:pt x="282037" y="132569"/>
                          <a:pt x="285750" y="127000"/>
                        </a:cubicBezTo>
                        <a:cubicBezTo>
                          <a:pt x="297687" y="109094"/>
                          <a:pt x="327762" y="92642"/>
                          <a:pt x="342900" y="82550"/>
                        </a:cubicBezTo>
                        <a:cubicBezTo>
                          <a:pt x="367519" y="66137"/>
                          <a:pt x="354710" y="72263"/>
                          <a:pt x="381000" y="63500"/>
                        </a:cubicBezTo>
                        <a:cubicBezTo>
                          <a:pt x="391583" y="67733"/>
                          <a:pt x="404690" y="68140"/>
                          <a:pt x="412750" y="76200"/>
                        </a:cubicBezTo>
                        <a:cubicBezTo>
                          <a:pt x="418921" y="82371"/>
                          <a:pt x="415662" y="93578"/>
                          <a:pt x="419100" y="101600"/>
                        </a:cubicBezTo>
                        <a:cubicBezTo>
                          <a:pt x="422106" y="108615"/>
                          <a:pt x="428700" y="113676"/>
                          <a:pt x="431800" y="120650"/>
                        </a:cubicBezTo>
                        <a:cubicBezTo>
                          <a:pt x="437237" y="132883"/>
                          <a:pt x="440267" y="146050"/>
                          <a:pt x="444500" y="158750"/>
                        </a:cubicBezTo>
                        <a:cubicBezTo>
                          <a:pt x="446617" y="165100"/>
                          <a:pt x="447137" y="172231"/>
                          <a:pt x="450850" y="177800"/>
                        </a:cubicBezTo>
                        <a:cubicBezTo>
                          <a:pt x="455083" y="184150"/>
                          <a:pt x="458664" y="190987"/>
                          <a:pt x="463550" y="196850"/>
                        </a:cubicBezTo>
                        <a:cubicBezTo>
                          <a:pt x="478829" y="215185"/>
                          <a:pt x="482919" y="216113"/>
                          <a:pt x="501650" y="228600"/>
                        </a:cubicBezTo>
                        <a:cubicBezTo>
                          <a:pt x="510117" y="241300"/>
                          <a:pt x="512570" y="261873"/>
                          <a:pt x="527050" y="266700"/>
                        </a:cubicBezTo>
                        <a:cubicBezTo>
                          <a:pt x="553340" y="275463"/>
                          <a:pt x="540531" y="269337"/>
                          <a:pt x="565150" y="285750"/>
                        </a:cubicBezTo>
                        <a:cubicBezTo>
                          <a:pt x="576327" y="252220"/>
                          <a:pt x="567787" y="272269"/>
                          <a:pt x="596900" y="228600"/>
                        </a:cubicBezTo>
                        <a:cubicBezTo>
                          <a:pt x="609387" y="209869"/>
                          <a:pt x="610315" y="205779"/>
                          <a:pt x="628650" y="190500"/>
                        </a:cubicBezTo>
                        <a:cubicBezTo>
                          <a:pt x="634513" y="185614"/>
                          <a:pt x="641350" y="182033"/>
                          <a:pt x="647700" y="177800"/>
                        </a:cubicBezTo>
                        <a:cubicBezTo>
                          <a:pt x="649817" y="171450"/>
                          <a:pt x="649317" y="163483"/>
                          <a:pt x="654050" y="158750"/>
                        </a:cubicBezTo>
                        <a:cubicBezTo>
                          <a:pt x="664843" y="147957"/>
                          <a:pt x="681357" y="144143"/>
                          <a:pt x="692150" y="133350"/>
                        </a:cubicBezTo>
                        <a:cubicBezTo>
                          <a:pt x="716596" y="108904"/>
                          <a:pt x="703728" y="119281"/>
                          <a:pt x="730250" y="101600"/>
                        </a:cubicBezTo>
                        <a:cubicBezTo>
                          <a:pt x="746070" y="212339"/>
                          <a:pt x="724805" y="74375"/>
                          <a:pt x="749300" y="196850"/>
                        </a:cubicBezTo>
                        <a:cubicBezTo>
                          <a:pt x="751417" y="207433"/>
                          <a:pt x="752810" y="218187"/>
                          <a:pt x="755650" y="228600"/>
                        </a:cubicBezTo>
                        <a:cubicBezTo>
                          <a:pt x="759172" y="241515"/>
                          <a:pt x="764117" y="254000"/>
                          <a:pt x="768350" y="266700"/>
                        </a:cubicBezTo>
                        <a:cubicBezTo>
                          <a:pt x="770467" y="273050"/>
                          <a:pt x="770987" y="280181"/>
                          <a:pt x="774700" y="285750"/>
                        </a:cubicBezTo>
                        <a:cubicBezTo>
                          <a:pt x="820082" y="353823"/>
                          <a:pt x="749408" y="250511"/>
                          <a:pt x="806450" y="323850"/>
                        </a:cubicBezTo>
                        <a:cubicBezTo>
                          <a:pt x="846341" y="375138"/>
                          <a:pt x="814021" y="350064"/>
                          <a:pt x="850900" y="374650"/>
                        </a:cubicBezTo>
                        <a:cubicBezTo>
                          <a:pt x="853017" y="381000"/>
                          <a:pt x="850557" y="393700"/>
                          <a:pt x="857250" y="393700"/>
                        </a:cubicBezTo>
                        <a:cubicBezTo>
                          <a:pt x="865010" y="393700"/>
                          <a:pt x="875126" y="360298"/>
                          <a:pt x="876300" y="355600"/>
                        </a:cubicBezTo>
                        <a:cubicBezTo>
                          <a:pt x="878918" y="345129"/>
                          <a:pt x="880309" y="334386"/>
                          <a:pt x="882650" y="323850"/>
                        </a:cubicBezTo>
                        <a:cubicBezTo>
                          <a:pt x="884543" y="315331"/>
                          <a:pt x="887107" y="306969"/>
                          <a:pt x="889000" y="298450"/>
                        </a:cubicBezTo>
                        <a:cubicBezTo>
                          <a:pt x="891341" y="287914"/>
                          <a:pt x="892732" y="277171"/>
                          <a:pt x="895350" y="266700"/>
                        </a:cubicBezTo>
                        <a:cubicBezTo>
                          <a:pt x="896973" y="260206"/>
                          <a:pt x="899861" y="254086"/>
                          <a:pt x="901700" y="247650"/>
                        </a:cubicBezTo>
                        <a:cubicBezTo>
                          <a:pt x="904098" y="239259"/>
                          <a:pt x="905542" y="230609"/>
                          <a:pt x="908050" y="222250"/>
                        </a:cubicBezTo>
                        <a:cubicBezTo>
                          <a:pt x="918698" y="186758"/>
                          <a:pt x="916018" y="193614"/>
                          <a:pt x="927100" y="17145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8" name="グループ化 57"/>
                <p:cNvGrpSpPr/>
                <p:nvPr/>
              </p:nvGrpSpPr>
              <p:grpSpPr>
                <a:xfrm>
                  <a:off x="11281593" y="1124835"/>
                  <a:ext cx="491502" cy="424711"/>
                  <a:chOff x="11281593" y="1124835"/>
                  <a:chExt cx="491502" cy="424711"/>
                </a:xfrm>
              </p:grpSpPr>
              <p:sp>
                <p:nvSpPr>
                  <p:cNvPr id="56" name="フリーフォーム 55"/>
                  <p:cNvSpPr/>
                  <p:nvPr/>
                </p:nvSpPr>
                <p:spPr>
                  <a:xfrm>
                    <a:off x="11281593" y="1549546"/>
                    <a:ext cx="234950" cy="0"/>
                  </a:xfrm>
                  <a:custGeom>
                    <a:avLst/>
                    <a:gdLst>
                      <a:gd name="connsiteX0" fmla="*/ 0 w 234950"/>
                      <a:gd name="connsiteY0" fmla="*/ 0 h 0"/>
                      <a:gd name="connsiteX1" fmla="*/ 234950 w 234950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34950">
                        <a:moveTo>
                          <a:pt x="0" y="0"/>
                        </a:moveTo>
                        <a:lnTo>
                          <a:pt x="234950" y="0"/>
                        </a:ln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" name="フリーフォーム 56"/>
                  <p:cNvSpPr/>
                  <p:nvPr/>
                </p:nvSpPr>
                <p:spPr>
                  <a:xfrm>
                    <a:off x="11632927" y="1124835"/>
                    <a:ext cx="140168" cy="292100"/>
                  </a:xfrm>
                  <a:custGeom>
                    <a:avLst/>
                    <a:gdLst>
                      <a:gd name="connsiteX0" fmla="*/ 0 w 140168"/>
                      <a:gd name="connsiteY0" fmla="*/ 292100 h 292100"/>
                      <a:gd name="connsiteX1" fmla="*/ 25400 w 140168"/>
                      <a:gd name="connsiteY1" fmla="*/ 260350 h 292100"/>
                      <a:gd name="connsiteX2" fmla="*/ 38100 w 140168"/>
                      <a:gd name="connsiteY2" fmla="*/ 241300 h 292100"/>
                      <a:gd name="connsiteX3" fmla="*/ 63500 w 140168"/>
                      <a:gd name="connsiteY3" fmla="*/ 222250 h 292100"/>
                      <a:gd name="connsiteX4" fmla="*/ 88900 w 140168"/>
                      <a:gd name="connsiteY4" fmla="*/ 184150 h 292100"/>
                      <a:gd name="connsiteX5" fmla="*/ 114300 w 140168"/>
                      <a:gd name="connsiteY5" fmla="*/ 127000 h 292100"/>
                      <a:gd name="connsiteX6" fmla="*/ 120650 w 140168"/>
                      <a:gd name="connsiteY6" fmla="*/ 107950 h 292100"/>
                      <a:gd name="connsiteX7" fmla="*/ 127000 w 140168"/>
                      <a:gd name="connsiteY7" fmla="*/ 88900 h 292100"/>
                      <a:gd name="connsiteX8" fmla="*/ 133350 w 140168"/>
                      <a:gd name="connsiteY8" fmla="*/ 63500 h 292100"/>
                      <a:gd name="connsiteX9" fmla="*/ 139700 w 140168"/>
                      <a:gd name="connsiteY9" fmla="*/ 31750 h 292100"/>
                      <a:gd name="connsiteX10" fmla="*/ 139700 w 140168"/>
                      <a:gd name="connsiteY10" fmla="*/ 0 h 2921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40168" h="292100">
                        <a:moveTo>
                          <a:pt x="0" y="292100"/>
                        </a:moveTo>
                        <a:cubicBezTo>
                          <a:pt x="8467" y="281517"/>
                          <a:pt x="17268" y="271193"/>
                          <a:pt x="25400" y="260350"/>
                        </a:cubicBezTo>
                        <a:cubicBezTo>
                          <a:pt x="29979" y="254245"/>
                          <a:pt x="32704" y="246696"/>
                          <a:pt x="38100" y="241300"/>
                        </a:cubicBezTo>
                        <a:cubicBezTo>
                          <a:pt x="45584" y="233816"/>
                          <a:pt x="56469" y="230160"/>
                          <a:pt x="63500" y="222250"/>
                        </a:cubicBezTo>
                        <a:cubicBezTo>
                          <a:pt x="73641" y="210842"/>
                          <a:pt x="80433" y="196850"/>
                          <a:pt x="88900" y="184150"/>
                        </a:cubicBezTo>
                        <a:cubicBezTo>
                          <a:pt x="109026" y="153961"/>
                          <a:pt x="99187" y="172340"/>
                          <a:pt x="114300" y="127000"/>
                        </a:cubicBezTo>
                        <a:lnTo>
                          <a:pt x="120650" y="107950"/>
                        </a:lnTo>
                        <a:cubicBezTo>
                          <a:pt x="122767" y="101600"/>
                          <a:pt x="125377" y="95394"/>
                          <a:pt x="127000" y="88900"/>
                        </a:cubicBezTo>
                        <a:cubicBezTo>
                          <a:pt x="129117" y="80433"/>
                          <a:pt x="131457" y="72019"/>
                          <a:pt x="133350" y="63500"/>
                        </a:cubicBezTo>
                        <a:cubicBezTo>
                          <a:pt x="135691" y="52964"/>
                          <a:pt x="138626" y="42489"/>
                          <a:pt x="139700" y="31750"/>
                        </a:cubicBezTo>
                        <a:cubicBezTo>
                          <a:pt x="140753" y="21219"/>
                          <a:pt x="139700" y="10583"/>
                          <a:pt x="13970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59" name="フリーフォーム 58"/>
            <p:cNvSpPr/>
            <p:nvPr/>
          </p:nvSpPr>
          <p:spPr>
            <a:xfrm>
              <a:off x="11561670" y="1590234"/>
              <a:ext cx="1049161" cy="368822"/>
            </a:xfrm>
            <a:custGeom>
              <a:avLst/>
              <a:gdLst>
                <a:gd name="connsiteX0" fmla="*/ 0 w 958850"/>
                <a:gd name="connsiteY0" fmla="*/ 266700 h 387350"/>
                <a:gd name="connsiteX1" fmla="*/ 50800 w 958850"/>
                <a:gd name="connsiteY1" fmla="*/ 196850 h 387350"/>
                <a:gd name="connsiteX2" fmla="*/ 63500 w 958850"/>
                <a:gd name="connsiteY2" fmla="*/ 177800 h 387350"/>
                <a:gd name="connsiteX3" fmla="*/ 76200 w 958850"/>
                <a:gd name="connsiteY3" fmla="*/ 158750 h 387350"/>
                <a:gd name="connsiteX4" fmla="*/ 114300 w 958850"/>
                <a:gd name="connsiteY4" fmla="*/ 120650 h 387350"/>
                <a:gd name="connsiteX5" fmla="*/ 139700 w 958850"/>
                <a:gd name="connsiteY5" fmla="*/ 82550 h 387350"/>
                <a:gd name="connsiteX6" fmla="*/ 146050 w 958850"/>
                <a:gd name="connsiteY6" fmla="*/ 57150 h 387350"/>
                <a:gd name="connsiteX7" fmla="*/ 177800 w 958850"/>
                <a:gd name="connsiteY7" fmla="*/ 0 h 387350"/>
                <a:gd name="connsiteX8" fmla="*/ 190500 w 958850"/>
                <a:gd name="connsiteY8" fmla="*/ 19050 h 387350"/>
                <a:gd name="connsiteX9" fmla="*/ 209550 w 958850"/>
                <a:gd name="connsiteY9" fmla="*/ 114300 h 387350"/>
                <a:gd name="connsiteX10" fmla="*/ 222250 w 958850"/>
                <a:gd name="connsiteY10" fmla="*/ 133350 h 387350"/>
                <a:gd name="connsiteX11" fmla="*/ 234950 w 958850"/>
                <a:gd name="connsiteY11" fmla="*/ 171450 h 387350"/>
                <a:gd name="connsiteX12" fmla="*/ 273050 w 958850"/>
                <a:gd name="connsiteY12" fmla="*/ 228600 h 387350"/>
                <a:gd name="connsiteX13" fmla="*/ 298450 w 958850"/>
                <a:gd name="connsiteY13" fmla="*/ 266700 h 387350"/>
                <a:gd name="connsiteX14" fmla="*/ 311150 w 958850"/>
                <a:gd name="connsiteY14" fmla="*/ 311150 h 387350"/>
                <a:gd name="connsiteX15" fmla="*/ 330200 w 958850"/>
                <a:gd name="connsiteY15" fmla="*/ 266700 h 387350"/>
                <a:gd name="connsiteX16" fmla="*/ 349250 w 958850"/>
                <a:gd name="connsiteY16" fmla="*/ 215900 h 387350"/>
                <a:gd name="connsiteX17" fmla="*/ 387350 w 958850"/>
                <a:gd name="connsiteY17" fmla="*/ 158750 h 387350"/>
                <a:gd name="connsiteX18" fmla="*/ 400050 w 958850"/>
                <a:gd name="connsiteY18" fmla="*/ 139700 h 387350"/>
                <a:gd name="connsiteX19" fmla="*/ 419100 w 958850"/>
                <a:gd name="connsiteY19" fmla="*/ 120650 h 387350"/>
                <a:gd name="connsiteX20" fmla="*/ 438150 w 958850"/>
                <a:gd name="connsiteY20" fmla="*/ 82550 h 387350"/>
                <a:gd name="connsiteX21" fmla="*/ 450850 w 958850"/>
                <a:gd name="connsiteY21" fmla="*/ 101600 h 387350"/>
                <a:gd name="connsiteX22" fmla="*/ 457200 w 958850"/>
                <a:gd name="connsiteY22" fmla="*/ 190500 h 387350"/>
                <a:gd name="connsiteX23" fmla="*/ 463550 w 958850"/>
                <a:gd name="connsiteY23" fmla="*/ 209550 h 387350"/>
                <a:gd name="connsiteX24" fmla="*/ 482600 w 958850"/>
                <a:gd name="connsiteY24" fmla="*/ 228600 h 387350"/>
                <a:gd name="connsiteX25" fmla="*/ 488950 w 958850"/>
                <a:gd name="connsiteY25" fmla="*/ 247650 h 387350"/>
                <a:gd name="connsiteX26" fmla="*/ 508000 w 958850"/>
                <a:gd name="connsiteY26" fmla="*/ 260350 h 387350"/>
                <a:gd name="connsiteX27" fmla="*/ 520700 w 958850"/>
                <a:gd name="connsiteY27" fmla="*/ 298450 h 387350"/>
                <a:gd name="connsiteX28" fmla="*/ 533400 w 958850"/>
                <a:gd name="connsiteY28" fmla="*/ 317500 h 387350"/>
                <a:gd name="connsiteX29" fmla="*/ 546100 w 958850"/>
                <a:gd name="connsiteY29" fmla="*/ 279400 h 387350"/>
                <a:gd name="connsiteX30" fmla="*/ 552450 w 958850"/>
                <a:gd name="connsiteY30" fmla="*/ 260350 h 387350"/>
                <a:gd name="connsiteX31" fmla="*/ 596900 w 958850"/>
                <a:gd name="connsiteY31" fmla="*/ 196850 h 387350"/>
                <a:gd name="connsiteX32" fmla="*/ 615950 w 958850"/>
                <a:gd name="connsiteY32" fmla="*/ 177800 h 387350"/>
                <a:gd name="connsiteX33" fmla="*/ 711200 w 958850"/>
                <a:gd name="connsiteY33" fmla="*/ 107950 h 387350"/>
                <a:gd name="connsiteX34" fmla="*/ 755650 w 958850"/>
                <a:gd name="connsiteY34" fmla="*/ 63500 h 387350"/>
                <a:gd name="connsiteX35" fmla="*/ 768350 w 958850"/>
                <a:gd name="connsiteY35" fmla="*/ 101600 h 387350"/>
                <a:gd name="connsiteX36" fmla="*/ 774700 w 958850"/>
                <a:gd name="connsiteY36" fmla="*/ 127000 h 387350"/>
                <a:gd name="connsiteX37" fmla="*/ 787400 w 958850"/>
                <a:gd name="connsiteY37" fmla="*/ 165100 h 387350"/>
                <a:gd name="connsiteX38" fmla="*/ 800100 w 958850"/>
                <a:gd name="connsiteY38" fmla="*/ 184150 h 387350"/>
                <a:gd name="connsiteX39" fmla="*/ 831850 w 958850"/>
                <a:gd name="connsiteY39" fmla="*/ 222250 h 387350"/>
                <a:gd name="connsiteX40" fmla="*/ 838200 w 958850"/>
                <a:gd name="connsiteY40" fmla="*/ 241300 h 387350"/>
                <a:gd name="connsiteX41" fmla="*/ 850900 w 958850"/>
                <a:gd name="connsiteY41" fmla="*/ 260350 h 387350"/>
                <a:gd name="connsiteX42" fmla="*/ 869950 w 958850"/>
                <a:gd name="connsiteY42" fmla="*/ 292100 h 387350"/>
                <a:gd name="connsiteX43" fmla="*/ 895350 w 958850"/>
                <a:gd name="connsiteY43" fmla="*/ 311150 h 387350"/>
                <a:gd name="connsiteX44" fmla="*/ 927100 w 958850"/>
                <a:gd name="connsiteY44" fmla="*/ 349250 h 387350"/>
                <a:gd name="connsiteX45" fmla="*/ 946150 w 958850"/>
                <a:gd name="connsiteY45" fmla="*/ 368300 h 387350"/>
                <a:gd name="connsiteX46" fmla="*/ 958850 w 958850"/>
                <a:gd name="connsiteY46" fmla="*/ 387350 h 387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58850" h="387350">
                  <a:moveTo>
                    <a:pt x="0" y="266700"/>
                  </a:moveTo>
                  <a:cubicBezTo>
                    <a:pt x="34935" y="223031"/>
                    <a:pt x="17882" y="246227"/>
                    <a:pt x="50800" y="196850"/>
                  </a:cubicBezTo>
                  <a:lnTo>
                    <a:pt x="63500" y="177800"/>
                  </a:lnTo>
                  <a:cubicBezTo>
                    <a:pt x="67733" y="171450"/>
                    <a:pt x="70804" y="164146"/>
                    <a:pt x="76200" y="158750"/>
                  </a:cubicBezTo>
                  <a:cubicBezTo>
                    <a:pt x="88900" y="146050"/>
                    <a:pt x="104337" y="135594"/>
                    <a:pt x="114300" y="120650"/>
                  </a:cubicBezTo>
                  <a:lnTo>
                    <a:pt x="139700" y="82550"/>
                  </a:lnTo>
                  <a:cubicBezTo>
                    <a:pt x="141817" y="74083"/>
                    <a:pt x="142147" y="64956"/>
                    <a:pt x="146050" y="57150"/>
                  </a:cubicBezTo>
                  <a:cubicBezTo>
                    <a:pt x="189719" y="-30189"/>
                    <a:pt x="160240" y="52680"/>
                    <a:pt x="177800" y="0"/>
                  </a:cubicBezTo>
                  <a:cubicBezTo>
                    <a:pt x="182033" y="6350"/>
                    <a:pt x="188649" y="11646"/>
                    <a:pt x="190500" y="19050"/>
                  </a:cubicBezTo>
                  <a:cubicBezTo>
                    <a:pt x="197868" y="48521"/>
                    <a:pt x="191110" y="86641"/>
                    <a:pt x="209550" y="114300"/>
                  </a:cubicBezTo>
                  <a:cubicBezTo>
                    <a:pt x="213783" y="120650"/>
                    <a:pt x="219150" y="126376"/>
                    <a:pt x="222250" y="133350"/>
                  </a:cubicBezTo>
                  <a:cubicBezTo>
                    <a:pt x="227687" y="145583"/>
                    <a:pt x="226587" y="160997"/>
                    <a:pt x="234950" y="171450"/>
                  </a:cubicBezTo>
                  <a:cubicBezTo>
                    <a:pt x="287753" y="237454"/>
                    <a:pt x="239280" y="172316"/>
                    <a:pt x="273050" y="228600"/>
                  </a:cubicBezTo>
                  <a:cubicBezTo>
                    <a:pt x="280903" y="241688"/>
                    <a:pt x="293623" y="252220"/>
                    <a:pt x="298450" y="266700"/>
                  </a:cubicBezTo>
                  <a:cubicBezTo>
                    <a:pt x="307560" y="294029"/>
                    <a:pt x="303177" y="279256"/>
                    <a:pt x="311150" y="311150"/>
                  </a:cubicBezTo>
                  <a:cubicBezTo>
                    <a:pt x="326042" y="266474"/>
                    <a:pt x="306660" y="321627"/>
                    <a:pt x="330200" y="266700"/>
                  </a:cubicBezTo>
                  <a:cubicBezTo>
                    <a:pt x="340066" y="243680"/>
                    <a:pt x="334215" y="242211"/>
                    <a:pt x="349250" y="215900"/>
                  </a:cubicBezTo>
                  <a:cubicBezTo>
                    <a:pt x="360609" y="196021"/>
                    <a:pt x="374650" y="177800"/>
                    <a:pt x="387350" y="158750"/>
                  </a:cubicBezTo>
                  <a:cubicBezTo>
                    <a:pt x="391583" y="152400"/>
                    <a:pt x="394654" y="145096"/>
                    <a:pt x="400050" y="139700"/>
                  </a:cubicBezTo>
                  <a:lnTo>
                    <a:pt x="419100" y="120650"/>
                  </a:lnTo>
                  <a:cubicBezTo>
                    <a:pt x="420666" y="115952"/>
                    <a:pt x="429944" y="82550"/>
                    <a:pt x="438150" y="82550"/>
                  </a:cubicBezTo>
                  <a:cubicBezTo>
                    <a:pt x="445782" y="82550"/>
                    <a:pt x="446617" y="95250"/>
                    <a:pt x="450850" y="101600"/>
                  </a:cubicBezTo>
                  <a:cubicBezTo>
                    <a:pt x="452967" y="131233"/>
                    <a:pt x="453729" y="160995"/>
                    <a:pt x="457200" y="190500"/>
                  </a:cubicBezTo>
                  <a:cubicBezTo>
                    <a:pt x="457982" y="197148"/>
                    <a:pt x="459837" y="203981"/>
                    <a:pt x="463550" y="209550"/>
                  </a:cubicBezTo>
                  <a:cubicBezTo>
                    <a:pt x="468531" y="217022"/>
                    <a:pt x="476250" y="222250"/>
                    <a:pt x="482600" y="228600"/>
                  </a:cubicBezTo>
                  <a:cubicBezTo>
                    <a:pt x="484717" y="234950"/>
                    <a:pt x="484769" y="242423"/>
                    <a:pt x="488950" y="247650"/>
                  </a:cubicBezTo>
                  <a:cubicBezTo>
                    <a:pt x="493718" y="253609"/>
                    <a:pt x="503955" y="253878"/>
                    <a:pt x="508000" y="260350"/>
                  </a:cubicBezTo>
                  <a:cubicBezTo>
                    <a:pt x="515095" y="271702"/>
                    <a:pt x="513274" y="287311"/>
                    <a:pt x="520700" y="298450"/>
                  </a:cubicBezTo>
                  <a:lnTo>
                    <a:pt x="533400" y="317500"/>
                  </a:lnTo>
                  <a:lnTo>
                    <a:pt x="546100" y="279400"/>
                  </a:lnTo>
                  <a:cubicBezTo>
                    <a:pt x="548217" y="273050"/>
                    <a:pt x="548737" y="265919"/>
                    <a:pt x="552450" y="260350"/>
                  </a:cubicBezTo>
                  <a:cubicBezTo>
                    <a:pt x="563379" y="243956"/>
                    <a:pt x="582796" y="213305"/>
                    <a:pt x="596900" y="196850"/>
                  </a:cubicBezTo>
                  <a:cubicBezTo>
                    <a:pt x="602744" y="190032"/>
                    <a:pt x="609164" y="183681"/>
                    <a:pt x="615950" y="177800"/>
                  </a:cubicBezTo>
                  <a:cubicBezTo>
                    <a:pt x="692208" y="111710"/>
                    <a:pt x="661813" y="124412"/>
                    <a:pt x="711200" y="107950"/>
                  </a:cubicBezTo>
                  <a:cubicBezTo>
                    <a:pt x="726017" y="93133"/>
                    <a:pt x="749024" y="43621"/>
                    <a:pt x="755650" y="63500"/>
                  </a:cubicBezTo>
                  <a:cubicBezTo>
                    <a:pt x="759883" y="76200"/>
                    <a:pt x="765103" y="88613"/>
                    <a:pt x="768350" y="101600"/>
                  </a:cubicBezTo>
                  <a:cubicBezTo>
                    <a:pt x="770467" y="110067"/>
                    <a:pt x="772192" y="118641"/>
                    <a:pt x="774700" y="127000"/>
                  </a:cubicBezTo>
                  <a:cubicBezTo>
                    <a:pt x="778547" y="139822"/>
                    <a:pt x="779974" y="153961"/>
                    <a:pt x="787400" y="165100"/>
                  </a:cubicBezTo>
                  <a:cubicBezTo>
                    <a:pt x="791633" y="171450"/>
                    <a:pt x="795214" y="178287"/>
                    <a:pt x="800100" y="184150"/>
                  </a:cubicBezTo>
                  <a:cubicBezTo>
                    <a:pt x="817655" y="205216"/>
                    <a:pt x="820026" y="198601"/>
                    <a:pt x="831850" y="222250"/>
                  </a:cubicBezTo>
                  <a:cubicBezTo>
                    <a:pt x="834843" y="228237"/>
                    <a:pt x="835207" y="235313"/>
                    <a:pt x="838200" y="241300"/>
                  </a:cubicBezTo>
                  <a:cubicBezTo>
                    <a:pt x="841613" y="248126"/>
                    <a:pt x="846855" y="253878"/>
                    <a:pt x="850900" y="260350"/>
                  </a:cubicBezTo>
                  <a:cubicBezTo>
                    <a:pt x="857441" y="270816"/>
                    <a:pt x="861823" y="282812"/>
                    <a:pt x="869950" y="292100"/>
                  </a:cubicBezTo>
                  <a:cubicBezTo>
                    <a:pt x="876919" y="300065"/>
                    <a:pt x="887315" y="304262"/>
                    <a:pt x="895350" y="311150"/>
                  </a:cubicBezTo>
                  <a:cubicBezTo>
                    <a:pt x="927815" y="338977"/>
                    <a:pt x="902604" y="319855"/>
                    <a:pt x="927100" y="349250"/>
                  </a:cubicBezTo>
                  <a:cubicBezTo>
                    <a:pt x="932849" y="356149"/>
                    <a:pt x="940401" y="361401"/>
                    <a:pt x="946150" y="368300"/>
                  </a:cubicBezTo>
                  <a:cubicBezTo>
                    <a:pt x="951036" y="374163"/>
                    <a:pt x="958850" y="387350"/>
                    <a:pt x="958850" y="38735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" name="直線コネクタ 2"/>
          <p:cNvCxnSpPr/>
          <p:nvPr/>
        </p:nvCxnSpPr>
        <p:spPr>
          <a:xfrm flipV="1">
            <a:off x="91788" y="3344498"/>
            <a:ext cx="12165479" cy="13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12"/>
          <p:cNvSpPr txBox="1"/>
          <p:nvPr/>
        </p:nvSpPr>
        <p:spPr>
          <a:xfrm>
            <a:off x="0" y="1290069"/>
            <a:ext cx="531495" cy="348884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Ａ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12"/>
          <p:cNvSpPr txBox="1"/>
          <p:nvPr/>
        </p:nvSpPr>
        <p:spPr>
          <a:xfrm>
            <a:off x="0" y="3633915"/>
            <a:ext cx="531495" cy="260556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AR P丸ゴシック体E" panose="020F0900000000000000" pitchFamily="50" charset="-128"/>
                <a:cs typeface="Times New Roman" panose="02020603050405020304" pitchFamily="18" charset="0"/>
              </a:rPr>
              <a:t>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31495" y="127183"/>
            <a:ext cx="4954904" cy="13234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どんな音の動きを</a:t>
            </a:r>
            <a:endParaRPr lang="en-US" altLang="ja-JP" sz="4000" dirty="0">
              <a:ln w="0"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4000" dirty="0">
                <a:ln w="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しているかな？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923524" y="180708"/>
            <a:ext cx="7074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・音符を結び，音の上下の動きや動きの多い少ないに着目させることで，　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　感じ取った曲想の根拠に気付きやすくすることができます。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　例</a:t>
            </a:r>
            <a:r>
              <a:rPr kumimoji="1" lang="en-US" altLang="ja-JP" sz="1600" dirty="0">
                <a:solidFill>
                  <a:srgbClr val="FF0000"/>
                </a:solidFill>
              </a:rPr>
              <a:t>:</a:t>
            </a:r>
            <a:r>
              <a:rPr kumimoji="1" lang="ja-JP" altLang="en-US" sz="1600" dirty="0">
                <a:solidFill>
                  <a:srgbClr val="FF0000"/>
                </a:solidFill>
              </a:rPr>
              <a:t>　旋律Ａ･･･音が上下にジグザグに動いているから，わくわくする感じ　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　　　　　　　　がする。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　　　 旋律Ｂ･･･音の上下の動きが小さいから，落ち着いた感じがする。</a:t>
            </a:r>
          </a:p>
        </p:txBody>
      </p:sp>
    </p:spTree>
    <p:extLst>
      <p:ext uri="{BB962C8B-B14F-4D97-AF65-F5344CB8AC3E}">
        <p14:creationId xmlns:p14="http://schemas.microsoft.com/office/powerpoint/2010/main" val="26357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76</Words>
  <Application>Microsoft Office PowerPoint</Application>
  <PresentationFormat>ワイド画面</PresentationFormat>
  <Paragraphs>25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AR P丸ゴシック体E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佐賀県教育センター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佐賀県教育センター</dc:creator>
  <cp:lastModifiedBy>橋本 亜紀</cp:lastModifiedBy>
  <cp:revision>39</cp:revision>
  <dcterms:created xsi:type="dcterms:W3CDTF">2018-09-26T06:00:38Z</dcterms:created>
  <dcterms:modified xsi:type="dcterms:W3CDTF">2019-03-07T06:42:42Z</dcterms:modified>
</cp:coreProperties>
</file>