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 id="2147483662" r:id="rId3"/>
    <p:sldMasterId id="2147483686" r:id="rId4"/>
  </p:sldMasterIdLst>
  <p:notesMasterIdLst>
    <p:notesMasterId r:id="rId29"/>
  </p:notesMasterIdLst>
  <p:handoutMasterIdLst>
    <p:handoutMasterId r:id="rId30"/>
  </p:handoutMasterIdLst>
  <p:sldIdLst>
    <p:sldId id="366" r:id="rId5"/>
    <p:sldId id="368" r:id="rId6"/>
    <p:sldId id="277" r:id="rId7"/>
    <p:sldId id="367" r:id="rId8"/>
    <p:sldId id="355" r:id="rId9"/>
    <p:sldId id="358" r:id="rId10"/>
    <p:sldId id="338" r:id="rId11"/>
    <p:sldId id="305" r:id="rId12"/>
    <p:sldId id="342" r:id="rId13"/>
    <p:sldId id="369" r:id="rId14"/>
    <p:sldId id="343" r:id="rId15"/>
    <p:sldId id="344" r:id="rId16"/>
    <p:sldId id="286" r:id="rId17"/>
    <p:sldId id="351" r:id="rId18"/>
    <p:sldId id="315" r:id="rId19"/>
    <p:sldId id="318" r:id="rId20"/>
    <p:sldId id="360" r:id="rId21"/>
    <p:sldId id="370" r:id="rId22"/>
    <p:sldId id="330" r:id="rId23"/>
    <p:sldId id="328" r:id="rId24"/>
    <p:sldId id="361" r:id="rId25"/>
    <p:sldId id="362" r:id="rId26"/>
    <p:sldId id="371" r:id="rId27"/>
    <p:sldId id="271" r:id="rId28"/>
  </p:sldIdLst>
  <p:sldSz cx="12192000" cy="6858000"/>
  <p:notesSz cx="6784975" cy="9906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8">
          <p15:clr>
            <a:srgbClr val="A4A3A4"/>
          </p15:clr>
        </p15:guide>
        <p15:guide id="2" pos="3838">
          <p15:clr>
            <a:srgbClr val="A4A3A4"/>
          </p15:clr>
        </p15:guide>
        <p15:guide id="3" pos="3839">
          <p15:clr>
            <a:srgbClr val="A4A3A4"/>
          </p15:clr>
        </p15:guide>
      </p15:sldGuideLst>
    </p:ext>
    <p:ext uri="{2D200454-40CA-4A62-9FC3-DE9A4176ACB9}">
      <p15:notesGuideLst xmlns:p15="http://schemas.microsoft.com/office/powerpoint/2012/main">
        <p15:guide id="1" orient="horz" pos="3116" userDrawn="1">
          <p15:clr>
            <a:srgbClr val="A4A3A4"/>
          </p15:clr>
        </p15:guide>
        <p15:guide id="2" pos="213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牟田 美弥子" initials="牟田"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B954"/>
    <a:srgbClr val="FFFF66"/>
    <a:srgbClr val="FFFF00"/>
    <a:srgbClr val="385D8A"/>
    <a:srgbClr val="000000"/>
    <a:srgbClr val="FFCC66"/>
    <a:srgbClr val="FF66FF"/>
    <a:srgbClr val="FFCCFF"/>
    <a:srgbClr val="00FF00"/>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00" autoAdjust="0"/>
    <p:restoredTop sz="54982" autoAdjust="0"/>
  </p:normalViewPr>
  <p:slideViewPr>
    <p:cSldViewPr>
      <p:cViewPr varScale="1">
        <p:scale>
          <a:sx n="40" d="100"/>
          <a:sy n="40" d="100"/>
        </p:scale>
        <p:origin x="1590" y="42"/>
      </p:cViewPr>
      <p:guideLst>
        <p:guide orient="horz" pos="2158"/>
        <p:guide pos="3838"/>
        <p:guide pos="38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5" d="100"/>
        <a:sy n="65" d="100"/>
      </p:scale>
      <p:origin x="0" y="0"/>
    </p:cViewPr>
  </p:sorterViewPr>
  <p:notesViewPr>
    <p:cSldViewPr>
      <p:cViewPr varScale="1">
        <p:scale>
          <a:sx n="51" d="100"/>
          <a:sy n="51" d="100"/>
        </p:scale>
        <p:origin x="2982" y="84"/>
      </p:cViewPr>
      <p:guideLst>
        <p:guide orient="horz" pos="3116"/>
        <p:guide pos="2134"/>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正方形/長方形 8"/>
          <p:cNvSpPr/>
          <p:nvPr/>
        </p:nvSpPr>
        <p:spPr>
          <a:xfrm>
            <a:off x="268003" y="1113548"/>
            <a:ext cx="1147972" cy="14347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91033" tIns="45513" rIns="91033" bIns="45513" anchor="ctr"/>
          <a:lstStyle/>
          <a:p>
            <a:pPr algn="ctr">
              <a:defRPr lang="ja-JP" altLang="en-US"/>
            </a:pPr>
            <a:r>
              <a:rPr lang="en-US" altLang="ja-JP" sz="1200">
                <a:latin typeface="ＭＳ 明朝"/>
                <a:ea typeface="ＭＳ 明朝"/>
              </a:rPr>
              <a:t>【</a:t>
            </a:r>
            <a:r>
              <a:rPr lang="ja-JP" altLang="en-US" sz="1200">
                <a:latin typeface="+mj-ea"/>
                <a:ea typeface="+mj-ea"/>
              </a:rPr>
              <a:t>スライド１</a:t>
            </a:r>
            <a:r>
              <a:rPr lang="en-US" altLang="ja-JP" sz="1200">
                <a:latin typeface="ＭＳ 明朝"/>
                <a:ea typeface="ＭＳ 明朝"/>
              </a:rPr>
              <a:t>】</a:t>
            </a:r>
          </a:p>
        </p:txBody>
      </p:sp>
      <p:sp>
        <p:nvSpPr>
          <p:cNvPr id="3" name="正方形/長方形 8"/>
          <p:cNvSpPr/>
          <p:nvPr/>
        </p:nvSpPr>
        <p:spPr>
          <a:xfrm>
            <a:off x="3320621" y="1118451"/>
            <a:ext cx="1147972" cy="14347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91033" tIns="45513" rIns="91033" bIns="45513" anchor="ctr"/>
          <a:lstStyle/>
          <a:p>
            <a:pPr algn="ctr">
              <a:defRPr lang="ja-JP" altLang="en-US"/>
            </a:pPr>
            <a:r>
              <a:rPr lang="en-US" altLang="ja-JP" sz="1200">
                <a:latin typeface="ＭＳ 明朝"/>
                <a:ea typeface="ＭＳ 明朝"/>
              </a:rPr>
              <a:t>【</a:t>
            </a:r>
            <a:r>
              <a:rPr lang="ja-JP" altLang="en-US" sz="1200">
                <a:latin typeface="+mj-ea"/>
                <a:ea typeface="+mj-ea"/>
              </a:rPr>
              <a:t>スライド２</a:t>
            </a:r>
            <a:r>
              <a:rPr lang="en-US" altLang="ja-JP" sz="1200">
                <a:latin typeface="ＭＳ 明朝"/>
                <a:ea typeface="ＭＳ 明朝"/>
              </a:rPr>
              <a:t>】</a:t>
            </a:r>
          </a:p>
        </p:txBody>
      </p:sp>
      <p:sp>
        <p:nvSpPr>
          <p:cNvPr id="4" name="正方形/長方形 8"/>
          <p:cNvSpPr/>
          <p:nvPr/>
        </p:nvSpPr>
        <p:spPr>
          <a:xfrm>
            <a:off x="277807" y="4000419"/>
            <a:ext cx="1147972" cy="14347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91033" tIns="45513" rIns="91033" bIns="45513" anchor="ctr"/>
          <a:lstStyle/>
          <a:p>
            <a:pPr algn="ctr">
              <a:defRPr lang="ja-JP" altLang="en-US"/>
            </a:pPr>
            <a:r>
              <a:rPr lang="en-US" altLang="ja-JP" sz="1200">
                <a:latin typeface="ＭＳ 明朝"/>
                <a:ea typeface="ＭＳ 明朝"/>
              </a:rPr>
              <a:t>【</a:t>
            </a:r>
            <a:r>
              <a:rPr lang="ja-JP" altLang="en-US" sz="1200">
                <a:latin typeface="+mj-ea"/>
                <a:ea typeface="+mj-ea"/>
              </a:rPr>
              <a:t>スライド３</a:t>
            </a:r>
            <a:r>
              <a:rPr lang="en-US" altLang="ja-JP" sz="1200">
                <a:latin typeface="ＭＳ 明朝"/>
                <a:ea typeface="ＭＳ 明朝"/>
              </a:rPr>
              <a:t>】</a:t>
            </a:r>
          </a:p>
        </p:txBody>
      </p:sp>
      <p:sp>
        <p:nvSpPr>
          <p:cNvPr id="5" name="正方形/長方形 8"/>
          <p:cNvSpPr/>
          <p:nvPr/>
        </p:nvSpPr>
        <p:spPr>
          <a:xfrm>
            <a:off x="3320621" y="4000419"/>
            <a:ext cx="1147972" cy="14347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91033" tIns="45513" rIns="91033" bIns="45513" anchor="ctr"/>
          <a:lstStyle/>
          <a:p>
            <a:pPr algn="ctr">
              <a:defRPr lang="ja-JP" altLang="en-US"/>
            </a:pPr>
            <a:r>
              <a:rPr lang="en-US" altLang="ja-JP" sz="1200">
                <a:latin typeface="ＭＳ 明朝"/>
                <a:ea typeface="ＭＳ 明朝"/>
              </a:rPr>
              <a:t>【</a:t>
            </a:r>
            <a:r>
              <a:rPr lang="ja-JP" altLang="en-US" sz="1200">
                <a:latin typeface="+mj-ea"/>
                <a:ea typeface="+mj-ea"/>
              </a:rPr>
              <a:t>スライド４</a:t>
            </a:r>
            <a:r>
              <a:rPr lang="en-US" altLang="ja-JP" sz="1200">
                <a:latin typeface="ＭＳ 明朝"/>
                <a:ea typeface="ＭＳ 明朝"/>
              </a:rPr>
              <a:t>】</a:t>
            </a:r>
          </a:p>
        </p:txBody>
      </p:sp>
      <p:sp>
        <p:nvSpPr>
          <p:cNvPr id="6" name="正方形/長方形 8"/>
          <p:cNvSpPr/>
          <p:nvPr/>
        </p:nvSpPr>
        <p:spPr>
          <a:xfrm>
            <a:off x="3320621" y="6871784"/>
            <a:ext cx="1147972" cy="14347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91033" tIns="45513" rIns="91033" bIns="45513" anchor="ctr"/>
          <a:lstStyle/>
          <a:p>
            <a:pPr algn="ctr">
              <a:defRPr lang="ja-JP" altLang="en-US"/>
            </a:pPr>
            <a:r>
              <a:rPr lang="en-US" altLang="ja-JP" sz="1200">
                <a:latin typeface="ＭＳ 明朝"/>
                <a:ea typeface="ＭＳ 明朝"/>
              </a:rPr>
              <a:t>【</a:t>
            </a:r>
            <a:r>
              <a:rPr lang="ja-JP" altLang="en-US" sz="1200">
                <a:latin typeface="+mj-ea"/>
                <a:ea typeface="+mj-ea"/>
              </a:rPr>
              <a:t>スライド６</a:t>
            </a:r>
            <a:r>
              <a:rPr lang="en-US" altLang="ja-JP" sz="1200">
                <a:latin typeface="ＭＳ 明朝"/>
                <a:ea typeface="ＭＳ 明朝"/>
              </a:rPr>
              <a:t>】</a:t>
            </a:r>
          </a:p>
        </p:txBody>
      </p:sp>
      <p:sp>
        <p:nvSpPr>
          <p:cNvPr id="7" name="正方形/長方形 8"/>
          <p:cNvSpPr/>
          <p:nvPr/>
        </p:nvSpPr>
        <p:spPr>
          <a:xfrm>
            <a:off x="265997" y="6875416"/>
            <a:ext cx="1147972" cy="14347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91033" tIns="45513" rIns="91033" bIns="45513" anchor="ctr"/>
          <a:lstStyle/>
          <a:p>
            <a:pPr algn="ctr">
              <a:defRPr lang="ja-JP" altLang="en-US"/>
            </a:pPr>
            <a:r>
              <a:rPr lang="en-US" altLang="ja-JP" sz="1200">
                <a:latin typeface="ＭＳ 明朝"/>
                <a:ea typeface="ＭＳ 明朝"/>
              </a:rPr>
              <a:t>【</a:t>
            </a:r>
            <a:r>
              <a:rPr lang="ja-JP" altLang="en-US" sz="1200">
                <a:latin typeface="+mj-ea"/>
                <a:ea typeface="+mj-ea"/>
              </a:rPr>
              <a:t>スライド５</a:t>
            </a:r>
            <a:r>
              <a:rPr lang="en-US" altLang="ja-JP" sz="1200">
                <a:latin typeface="ＭＳ 明朝"/>
                <a:ea typeface="ＭＳ 明朝"/>
              </a:rPr>
              <a:t>】</a:t>
            </a:r>
          </a:p>
        </p:txBody>
      </p:sp>
      <p:sp>
        <p:nvSpPr>
          <p:cNvPr id="8" name="ヘッダー プレースホルダー 7"/>
          <p:cNvSpPr>
            <a:spLocks noGrp="1"/>
          </p:cNvSpPr>
          <p:nvPr>
            <p:ph type="hdr" sz="quarter"/>
          </p:nvPr>
        </p:nvSpPr>
        <p:spPr>
          <a:xfrm>
            <a:off x="9" y="174430"/>
            <a:ext cx="6784975" cy="318139"/>
          </a:xfrm>
          <a:prstGeom prst="rect">
            <a:avLst/>
          </a:prstGeom>
        </p:spPr>
        <p:txBody>
          <a:bodyPr vert="horz" lIns="91188" tIns="45590" rIns="91188" bIns="45590"/>
          <a:lstStyle>
            <a:lvl1pPr algn="l">
              <a:defRPr sz="1200"/>
            </a:lvl1pPr>
          </a:lstStyle>
          <a:p>
            <a:pPr algn="ctr">
              <a:defRPr lang="ja-JP" altLang="en-US"/>
            </a:pPr>
            <a:r>
              <a:rPr lang="ja-JP" altLang="en-US" sz="800">
                <a:latin typeface="ＭＳ 明朝"/>
                <a:ea typeface="ＭＳ 明朝"/>
              </a:rPr>
              <a:t>平成</a:t>
            </a:r>
            <a:r>
              <a:rPr lang="en-US" altLang="ja-JP" sz="800">
                <a:latin typeface="ＭＳ 明朝"/>
                <a:ea typeface="ＭＳ 明朝"/>
              </a:rPr>
              <a:t>26</a:t>
            </a:r>
            <a:r>
              <a:rPr lang="ja-JP" altLang="en-US" sz="800">
                <a:latin typeface="ＭＳ 明朝"/>
                <a:ea typeface="ＭＳ 明朝"/>
              </a:rPr>
              <a:t>・</a:t>
            </a:r>
            <a:r>
              <a:rPr lang="en-US" altLang="ja-JP" sz="800">
                <a:latin typeface="ＭＳ 明朝"/>
                <a:ea typeface="ＭＳ 明朝"/>
              </a:rPr>
              <a:t>27</a:t>
            </a:r>
            <a:r>
              <a:rPr lang="ja-JP" altLang="en-US" sz="800">
                <a:latin typeface="ＭＳ 明朝"/>
                <a:ea typeface="ＭＳ 明朝"/>
              </a:rPr>
              <a:t>年度　小・中・高等学校教育相談</a:t>
            </a:r>
            <a:endParaRPr lang="ja-JP" altLang="en-US" sz="800" dirty="0">
              <a:latin typeface="ＭＳ 明朝"/>
              <a:ea typeface="ＭＳ 明朝"/>
            </a:endParaRPr>
          </a:p>
        </p:txBody>
      </p:sp>
    </p:spTree>
    <p:extLst>
      <p:ext uri="{BB962C8B-B14F-4D97-AF65-F5344CB8AC3E}">
        <p14:creationId xmlns:p14="http://schemas.microsoft.com/office/powerpoint/2010/main" val="3547080320"/>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ー 3"/>
          <p:cNvSpPr>
            <a:spLocks noGrp="1" noRot="1" noChangeAspect="1" noTextEdit="1"/>
          </p:cNvSpPr>
          <p:nvPr>
            <p:ph type="sldImg" idx="2"/>
          </p:nvPr>
        </p:nvSpPr>
        <p:spPr>
          <a:xfrm>
            <a:off x="422275" y="1239838"/>
            <a:ext cx="5940425" cy="3341687"/>
          </a:xfrm>
          <a:prstGeom prst="rect">
            <a:avLst/>
          </a:prstGeom>
          <a:noFill/>
          <a:ln w="12700">
            <a:solidFill>
              <a:prstClr val="black"/>
            </a:solidFill>
          </a:ln>
        </p:spPr>
        <p:txBody>
          <a:bodyPr vert="horz" lIns="91188" tIns="45590" rIns="91188" bIns="45590" anchor="ctr"/>
          <a:lstStyle/>
          <a:p>
            <a:pPr lvl="0">
              <a:defRPr lang="ja-JP" altLang="en-US"/>
            </a:pPr>
            <a:endParaRPr lang="ja-JP" altLang="en-US"/>
          </a:p>
        </p:txBody>
      </p:sp>
      <p:sp>
        <p:nvSpPr>
          <p:cNvPr id="5" name="ノート プレースホルダー 4"/>
          <p:cNvSpPr>
            <a:spLocks noGrp="1"/>
          </p:cNvSpPr>
          <p:nvPr>
            <p:ph type="body" sz="quarter" idx="3"/>
          </p:nvPr>
        </p:nvSpPr>
        <p:spPr>
          <a:xfrm>
            <a:off x="678499" y="4767269"/>
            <a:ext cx="5427980" cy="3900487"/>
          </a:xfrm>
          <a:prstGeom prst="rect">
            <a:avLst/>
          </a:prstGeom>
        </p:spPr>
        <p:txBody>
          <a:bodyPr vert="horz" lIns="91188" tIns="45590" rIns="91188" bIns="45590"/>
          <a:lstStyle/>
          <a:p>
            <a:pPr lvl="0">
              <a:defRPr lang="ja-JP" altLang="en-US"/>
            </a:pPr>
            <a:r>
              <a:rPr lang="ja-JP" altLang="en-US"/>
              <a:t>マスター テキストの書式設定</a:t>
            </a:r>
          </a:p>
          <a:p>
            <a:pPr lvl="1">
              <a:defRPr lang="ja-JP" altLang="en-US"/>
            </a:pPr>
            <a:r>
              <a:rPr lang="ja-JP" altLang="en-US"/>
              <a:t>第 </a:t>
            </a:r>
            <a:r>
              <a:rPr lang="en-US" altLang="ja-JP"/>
              <a:t>2 </a:t>
            </a:r>
            <a:r>
              <a:rPr lang="ja-JP" altLang="en-US"/>
              <a:t>レベル</a:t>
            </a:r>
          </a:p>
          <a:p>
            <a:pPr lvl="2">
              <a:defRPr lang="ja-JP" altLang="en-US"/>
            </a:pPr>
            <a:r>
              <a:rPr lang="ja-JP" altLang="en-US"/>
              <a:t>第 </a:t>
            </a:r>
            <a:r>
              <a:rPr lang="en-US" altLang="ja-JP"/>
              <a:t>3 </a:t>
            </a:r>
            <a:r>
              <a:rPr lang="ja-JP" altLang="en-US"/>
              <a:t>レベル</a:t>
            </a:r>
          </a:p>
          <a:p>
            <a:pPr lvl="3">
              <a:defRPr lang="ja-JP" altLang="en-US"/>
            </a:pPr>
            <a:r>
              <a:rPr lang="ja-JP" altLang="en-US"/>
              <a:t>第 </a:t>
            </a:r>
            <a:r>
              <a:rPr lang="en-US" altLang="ja-JP"/>
              <a:t>4 </a:t>
            </a:r>
            <a:r>
              <a:rPr lang="ja-JP" altLang="en-US"/>
              <a:t>レベル</a:t>
            </a:r>
          </a:p>
          <a:p>
            <a:pPr lvl="4">
              <a:defRPr lang="ja-JP" altLang="en-US"/>
            </a:pPr>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5"/>
          </p:nvPr>
        </p:nvSpPr>
        <p:spPr>
          <a:xfrm>
            <a:off x="3843253" y="9408987"/>
            <a:ext cx="2940156" cy="497021"/>
          </a:xfrm>
          <a:prstGeom prst="rect">
            <a:avLst/>
          </a:prstGeom>
        </p:spPr>
        <p:txBody>
          <a:bodyPr vert="horz" lIns="91188" tIns="45590" rIns="91188" bIns="45590" anchor="b"/>
          <a:lstStyle>
            <a:lvl1pPr algn="r">
              <a:defRPr sz="1200"/>
            </a:lvl1pPr>
          </a:lstStyle>
          <a:p>
            <a:pPr lvl="0">
              <a:defRPr lang="ja-JP" altLang="en-US"/>
            </a:pPr>
            <a:fld id="{7F45566B-9532-418E-8D9F-017191449C9F}" type="slidenum">
              <a:rPr lang="ja-JP" altLang="en-US"/>
              <a:pPr lvl="0">
                <a:defRPr lang="ja-JP" altLang="en-US"/>
              </a:pPr>
              <a:t>‹#›</a:t>
            </a:fld>
            <a:endParaRPr lang="ja-JP" altLang="en-US"/>
          </a:p>
        </p:txBody>
      </p:sp>
      <p:sp>
        <p:nvSpPr>
          <p:cNvPr id="3" name="テキスト ボックス 2"/>
          <p:cNvSpPr txBox="1"/>
          <p:nvPr/>
        </p:nvSpPr>
        <p:spPr>
          <a:xfrm>
            <a:off x="1764419" y="348445"/>
            <a:ext cx="4342062" cy="211903"/>
          </a:xfrm>
          <a:prstGeom prst="rect">
            <a:avLst/>
          </a:prstGeom>
          <a:noFill/>
        </p:spPr>
        <p:txBody>
          <a:bodyPr wrap="square" lIns="88003" tIns="44000" rIns="88003" bIns="44000" rtlCol="0">
            <a:spAutoFit/>
          </a:bodyPr>
          <a:lstStyle/>
          <a:p>
            <a:pPr algn="r">
              <a:defRPr lang="ja-JP" altLang="en-US"/>
            </a:pPr>
            <a:r>
              <a:rPr lang="ja-JP" altLang="en-US" sz="800" dirty="0">
                <a:latin typeface="ＭＳ ゴシック" panose="020B0609070205080204" pitchFamily="49" charset="-128"/>
                <a:ea typeface="ＭＳ ゴシック" panose="020B0609070205080204" pitchFamily="49" charset="-128"/>
              </a:rPr>
              <a:t>平成</a:t>
            </a:r>
            <a:r>
              <a:rPr lang="en-US" altLang="ja-JP" sz="800" dirty="0">
                <a:latin typeface="ＭＳ ゴシック" panose="020B0609070205080204" pitchFamily="49" charset="-128"/>
                <a:ea typeface="ＭＳ ゴシック" panose="020B0609070205080204" pitchFamily="49" charset="-128"/>
              </a:rPr>
              <a:t>30</a:t>
            </a:r>
            <a:r>
              <a:rPr lang="ja-JP" altLang="en-US" sz="800" dirty="0">
                <a:latin typeface="ＭＳ ゴシック" panose="020B0609070205080204" pitchFamily="49" charset="-128"/>
                <a:ea typeface="ＭＳ ゴシック" panose="020B0609070205080204" pitchFamily="49" charset="-128"/>
              </a:rPr>
              <a:t>年度　佐賀県教育センター　小・中・高等学校教育相談</a:t>
            </a:r>
          </a:p>
        </p:txBody>
      </p:sp>
    </p:spTree>
    <p:extLst>
      <p:ext uri="{BB962C8B-B14F-4D97-AF65-F5344CB8AC3E}">
        <p14:creationId xmlns:p14="http://schemas.microsoft.com/office/powerpoint/2010/main" val="1954216762"/>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 イメージ プレースホルダー 3"/>
          <p:cNvSpPr>
            <a:spLocks noGrp="1" noRot="1" noChangeAspect="1" noTextEdit="1"/>
          </p:cNvSpPr>
          <p:nvPr>
            <p:ph type="sldImg" idx="2"/>
          </p:nvPr>
        </p:nvSpPr>
        <p:spPr>
          <a:xfrm>
            <a:off x="679450" y="1627188"/>
            <a:ext cx="5319713" cy="2994025"/>
          </a:xfrm>
        </p:spPr>
        <p:txBody>
          <a:bodyPr/>
          <a:lstStyle/>
          <a:p>
            <a:pPr>
              <a:defRPr lang="ja-JP" altLang="en-US"/>
            </a:pPr>
            <a:endParaRPr lang="ja-JP" altLang="en-US" dirty="0"/>
          </a:p>
        </p:txBody>
      </p:sp>
      <p:sp>
        <p:nvSpPr>
          <p:cNvPr id="4" name="ノート プレースホルダー 4"/>
          <p:cNvSpPr>
            <a:spLocks noGrp="1"/>
          </p:cNvSpPr>
          <p:nvPr>
            <p:ph type="body" sz="quarter" idx="3"/>
          </p:nvPr>
        </p:nvSpPr>
        <p:spPr>
          <a:xfrm>
            <a:off x="656184" y="4664969"/>
            <a:ext cx="5339881" cy="4741642"/>
          </a:xfrm>
        </p:spPr>
        <p:txBody>
          <a:bodyPr/>
          <a:lstStyle/>
          <a:p>
            <a:pPr eaLnBrk="1" hangingPunct="1">
              <a:spcBef>
                <a:spcPct val="0"/>
              </a:spcBef>
            </a:pPr>
            <a:endParaRPr lang="en-US" altLang="ja-JP" sz="1400" dirty="0">
              <a:latin typeface="+mn-ea"/>
            </a:endParaRPr>
          </a:p>
          <a:p>
            <a:pPr eaLnBrk="1" hangingPunct="1">
              <a:spcBef>
                <a:spcPct val="0"/>
              </a:spcBef>
            </a:pPr>
            <a:r>
              <a:rPr lang="ja-JP" altLang="en-US" sz="1400" dirty="0">
                <a:latin typeface="+mn-ea"/>
              </a:rPr>
              <a:t>（授業前オープニングスライド）</a:t>
            </a:r>
            <a:endParaRPr lang="en-US" altLang="ja-JP" sz="1400" dirty="0">
              <a:latin typeface="+mn-ea"/>
            </a:endParaRPr>
          </a:p>
          <a:p>
            <a:pPr eaLnBrk="1" hangingPunct="1">
              <a:spcBef>
                <a:spcPct val="0"/>
              </a:spcBef>
            </a:pPr>
            <a:endParaRPr lang="en-US" altLang="ja-JP" sz="1400" dirty="0">
              <a:latin typeface="+mn-ea"/>
            </a:endParaRPr>
          </a:p>
          <a:p>
            <a:pPr defTabSz="914367">
              <a:spcBef>
                <a:spcPct val="0"/>
              </a:spcBef>
              <a:defRPr/>
            </a:pPr>
            <a:r>
              <a:rPr lang="ja-JP" altLang="ja-JP" sz="1400" dirty="0">
                <a:latin typeface="+mn-ea"/>
              </a:rPr>
              <a:t>※　授業前に、前時のワークシートと振り返りシートをまとめた</a:t>
            </a:r>
            <a:endParaRPr lang="en-US" altLang="ja-JP" sz="1400" dirty="0">
              <a:latin typeface="+mn-ea"/>
            </a:endParaRPr>
          </a:p>
          <a:p>
            <a:pPr defTabSz="914367">
              <a:spcBef>
                <a:spcPct val="0"/>
              </a:spcBef>
              <a:defRPr/>
            </a:pPr>
            <a:r>
              <a:rPr lang="ja-JP" altLang="en-US" sz="1400" dirty="0">
                <a:latin typeface="+mn-ea"/>
              </a:rPr>
              <a:t>　 </a:t>
            </a:r>
            <a:r>
              <a:rPr lang="ja-JP" altLang="ja-JP" sz="1400" dirty="0">
                <a:latin typeface="+mn-ea"/>
              </a:rPr>
              <a:t>ファイルを配付しておく。</a:t>
            </a:r>
            <a:endParaRPr lang="en-US" altLang="ja-JP" sz="1400" dirty="0">
              <a:latin typeface="+mn-ea"/>
            </a:endParaRPr>
          </a:p>
          <a:p>
            <a:pPr eaLnBrk="1" hangingPunct="1">
              <a:spcBef>
                <a:spcPct val="0"/>
              </a:spcBef>
            </a:pPr>
            <a:r>
              <a:rPr lang="en-US" altLang="ja-JP" sz="1400" dirty="0">
                <a:latin typeface="+mn-ea"/>
              </a:rPr>
              <a:t>※</a:t>
            </a:r>
            <a:r>
              <a:rPr lang="ja-JP" altLang="en-US" sz="1400" dirty="0">
                <a:latin typeface="+mn-ea"/>
              </a:rPr>
              <a:t>　授業前に、前時で使用した「３時間のめあて」「</a:t>
            </a:r>
            <a:r>
              <a:rPr lang="en-US" altLang="ja-JP" sz="1400" dirty="0">
                <a:latin typeface="+mn-ea"/>
              </a:rPr>
              <a:t>『</a:t>
            </a:r>
            <a:r>
              <a:rPr lang="ja-JP" altLang="en-US" sz="1400" dirty="0">
                <a:latin typeface="+mn-ea"/>
              </a:rPr>
              <a:t>強み</a:t>
            </a:r>
            <a:r>
              <a:rPr lang="en-US" altLang="ja-JP" sz="1400" dirty="0">
                <a:latin typeface="+mn-ea"/>
              </a:rPr>
              <a:t>』</a:t>
            </a:r>
            <a:r>
              <a:rPr lang="ja-JP" altLang="en-US" sz="1400" dirty="0">
                <a:latin typeface="+mn-ea"/>
              </a:rPr>
              <a:t>の定義」</a:t>
            </a:r>
            <a:endParaRPr lang="en-US" altLang="ja-JP" sz="1400" dirty="0">
              <a:latin typeface="+mn-ea"/>
            </a:endParaRPr>
          </a:p>
          <a:p>
            <a:pPr eaLnBrk="1" hangingPunct="1">
              <a:spcBef>
                <a:spcPct val="0"/>
              </a:spcBef>
            </a:pPr>
            <a:r>
              <a:rPr lang="ja-JP" altLang="en-US" sz="1400" dirty="0">
                <a:latin typeface="+mn-ea"/>
              </a:rPr>
              <a:t>　　「</a:t>
            </a:r>
            <a:r>
              <a:rPr lang="en-US" altLang="ja-JP" sz="1400" dirty="0">
                <a:latin typeface="+mn-ea"/>
              </a:rPr>
              <a:t>『</a:t>
            </a:r>
            <a:r>
              <a:rPr lang="ja-JP" altLang="en-US" sz="1400" dirty="0">
                <a:latin typeface="+mn-ea"/>
              </a:rPr>
              <a:t>強み</a:t>
            </a:r>
            <a:r>
              <a:rPr lang="en-US" altLang="ja-JP" sz="1400" dirty="0">
                <a:latin typeface="+mn-ea"/>
              </a:rPr>
              <a:t>』</a:t>
            </a:r>
            <a:r>
              <a:rPr lang="ja-JP" altLang="en-US" sz="1400" dirty="0">
                <a:latin typeface="+mn-ea"/>
              </a:rPr>
              <a:t>を理解するポイント」　「ワークシートの回し方」</a:t>
            </a:r>
            <a:endParaRPr lang="en-US" altLang="ja-JP" sz="1400" dirty="0">
              <a:latin typeface="+mn-ea"/>
            </a:endParaRPr>
          </a:p>
          <a:p>
            <a:pPr eaLnBrk="1" hangingPunct="1">
              <a:spcBef>
                <a:spcPct val="0"/>
              </a:spcBef>
            </a:pPr>
            <a:r>
              <a:rPr lang="ja-JP" altLang="en-US" sz="1400" dirty="0">
                <a:latin typeface="+mn-ea"/>
              </a:rPr>
              <a:t>　　「話し方と聴き方のポイント」を黒板に掲示しておく。</a:t>
            </a:r>
            <a:endParaRPr lang="en-US" altLang="ja-JP" sz="1400" dirty="0">
              <a:latin typeface="+mn-ea"/>
            </a:endParaRPr>
          </a:p>
          <a:p>
            <a:pPr eaLnBrk="1" hangingPunct="1">
              <a:spcBef>
                <a:spcPct val="0"/>
              </a:spcBef>
            </a:pPr>
            <a:endParaRPr lang="en-US" altLang="ja-JP" sz="1400" dirty="0">
              <a:latin typeface="+mn-ea"/>
            </a:endParaRPr>
          </a:p>
          <a:p>
            <a:pPr defTabSz="912242">
              <a:defRPr/>
            </a:pPr>
            <a:r>
              <a:rPr lang="ja-JP" altLang="en-US" sz="1400" b="1" dirty="0">
                <a:solidFill>
                  <a:prstClr val="black"/>
                </a:solidFill>
                <a:latin typeface="+mj-ea"/>
              </a:rPr>
              <a:t>●印はアニメーションを動かすタイミング</a:t>
            </a:r>
          </a:p>
          <a:p>
            <a:pPr defTabSz="912242">
              <a:defRPr/>
            </a:pPr>
            <a:r>
              <a:rPr lang="ja-JP" altLang="en-US" sz="1400" b="1" dirty="0">
                <a:solidFill>
                  <a:prstClr val="black"/>
                </a:solidFill>
                <a:latin typeface="+mj-ea"/>
              </a:rPr>
              <a:t>・は予想される生徒の反応</a:t>
            </a:r>
            <a:endParaRPr lang="en-US" altLang="ja-JP" sz="1400" b="1" dirty="0">
              <a:solidFill>
                <a:prstClr val="black"/>
              </a:solidFill>
              <a:latin typeface="+mj-ea"/>
            </a:endParaRPr>
          </a:p>
          <a:p>
            <a:pPr defTabSz="912242">
              <a:defRPr/>
            </a:pPr>
            <a:r>
              <a:rPr lang="en-US" altLang="ja-JP" sz="1400" b="1" dirty="0">
                <a:solidFill>
                  <a:prstClr val="black"/>
                </a:solidFill>
                <a:latin typeface="+mj-ea"/>
              </a:rPr>
              <a:t>【】</a:t>
            </a:r>
            <a:r>
              <a:rPr lang="ja-JP" altLang="en-US" sz="1400" b="1" dirty="0">
                <a:solidFill>
                  <a:prstClr val="black"/>
                </a:solidFill>
                <a:latin typeface="+mj-ea"/>
              </a:rPr>
              <a:t>内は教師の動き</a:t>
            </a:r>
            <a:endParaRPr lang="en-US" altLang="ja-JP" sz="1400" b="1" dirty="0">
              <a:solidFill>
                <a:prstClr val="black"/>
              </a:solidFill>
              <a:latin typeface="+mj-ea"/>
            </a:endParaRPr>
          </a:p>
          <a:p>
            <a:pPr eaLnBrk="1" hangingPunct="1">
              <a:spcBef>
                <a:spcPct val="0"/>
              </a:spcBef>
            </a:pPr>
            <a:endParaRPr lang="en-US" altLang="ja-JP" sz="1400" dirty="0">
              <a:latin typeface="+mn-ea"/>
            </a:endParaRPr>
          </a:p>
        </p:txBody>
      </p:sp>
      <p:sp>
        <p:nvSpPr>
          <p:cNvPr id="6" name="ヘッダー プレースホルダー 3"/>
          <p:cNvSpPr txBox="1"/>
          <p:nvPr/>
        </p:nvSpPr>
        <p:spPr>
          <a:xfrm>
            <a:off x="678200" y="792619"/>
            <a:ext cx="5322029" cy="174241"/>
          </a:xfrm>
          <a:prstGeom prst="rect">
            <a:avLst/>
          </a:prstGeom>
          <a:solidFill>
            <a:srgbClr val="CCFFCC"/>
          </a:solidFill>
          <a:ln>
            <a:noFill/>
          </a:ln>
        </p:spPr>
        <p:txBody>
          <a:bodyPr vert="horz" lIns="91153" tIns="45575" rIns="91153" bIns="45575" anchor="ctr"/>
          <a:lstStyle>
            <a:defPPr>
              <a:defRPr lang="ja-JP"/>
            </a:defPPr>
            <a:lvl1pPr marL="0" algn="l" defTabSz="914400" rtl="0" eaLnBrk="1" latinLnBrk="0" hangingPunct="1">
              <a:defRPr kumimoji="1" sz="20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lang="ja-JP" altLang="en-US"/>
            </a:pPr>
            <a:r>
              <a:rPr lang="ja-JP" altLang="en-US" sz="1300" dirty="0"/>
              <a:t>本時で使用するスライドと、スライドを提示する際の教師用シナリオです。</a:t>
            </a:r>
          </a:p>
        </p:txBody>
      </p:sp>
      <p:sp>
        <p:nvSpPr>
          <p:cNvPr id="7" name="ヘッダー プレースホルダー 5"/>
          <p:cNvSpPr txBox="1"/>
          <p:nvPr/>
        </p:nvSpPr>
        <p:spPr>
          <a:xfrm>
            <a:off x="660347" y="1203610"/>
            <a:ext cx="3076365" cy="513510"/>
          </a:xfrm>
          <a:prstGeom prst="rect">
            <a:avLst/>
          </a:prstGeom>
        </p:spPr>
        <p:txBody>
          <a:bodyPr lIns="87959" tIns="43980" rIns="87959" bIns="43980"/>
          <a:lstStyle>
            <a:defPPr>
              <a:defRPr lang="ja-JP"/>
            </a:defPPr>
            <a:lvl1pPr algn="l" rtl="0" eaLnBrk="0" fontAlgn="base" hangingPunct="0">
              <a:spcBef>
                <a:spcPct val="0"/>
              </a:spcBef>
              <a:spcAft>
                <a:spcPct val="0"/>
              </a:spcAft>
              <a:defRPr kumimoji="1" kern="1200">
                <a:solidFill>
                  <a:schemeClr val="tx1"/>
                </a:solidFill>
                <a:latin typeface="Arial"/>
                <a:ea typeface="ＭＳ Ｐゴシック"/>
                <a:cs typeface="+mn-cs"/>
              </a:defRPr>
            </a:lvl1pPr>
            <a:lvl2pPr marL="457200" algn="l" rtl="0" eaLnBrk="0" fontAlgn="base" hangingPunct="0">
              <a:spcBef>
                <a:spcPct val="0"/>
              </a:spcBef>
              <a:spcAft>
                <a:spcPct val="0"/>
              </a:spcAft>
              <a:defRPr kumimoji="1" kern="1200">
                <a:solidFill>
                  <a:schemeClr val="tx1"/>
                </a:solidFill>
                <a:latin typeface="Arial"/>
                <a:ea typeface="ＭＳ Ｐゴシック"/>
                <a:cs typeface="+mn-cs"/>
              </a:defRPr>
            </a:lvl2pPr>
            <a:lvl3pPr marL="914400" algn="l" rtl="0" eaLnBrk="0" fontAlgn="base" hangingPunct="0">
              <a:spcBef>
                <a:spcPct val="0"/>
              </a:spcBef>
              <a:spcAft>
                <a:spcPct val="0"/>
              </a:spcAft>
              <a:defRPr kumimoji="1" kern="1200">
                <a:solidFill>
                  <a:schemeClr val="tx1"/>
                </a:solidFill>
                <a:latin typeface="Arial"/>
                <a:ea typeface="ＭＳ Ｐゴシック"/>
                <a:cs typeface="+mn-cs"/>
              </a:defRPr>
            </a:lvl3pPr>
            <a:lvl4pPr marL="1371600" algn="l" rtl="0" eaLnBrk="0" fontAlgn="base" hangingPunct="0">
              <a:spcBef>
                <a:spcPct val="0"/>
              </a:spcBef>
              <a:spcAft>
                <a:spcPct val="0"/>
              </a:spcAft>
              <a:defRPr kumimoji="1" kern="1200">
                <a:solidFill>
                  <a:schemeClr val="tx1"/>
                </a:solidFill>
                <a:latin typeface="Arial"/>
                <a:ea typeface="ＭＳ Ｐゴシック"/>
                <a:cs typeface="+mn-cs"/>
              </a:defRPr>
            </a:lvl4pPr>
            <a:lvl5pPr marL="1828800" algn="l" rtl="0" eaLnBrk="0" fontAlgn="base" hangingPunct="0">
              <a:spcBef>
                <a:spcPct val="0"/>
              </a:spcBef>
              <a:spcAft>
                <a:spcPct val="0"/>
              </a:spcAft>
              <a:defRPr kumimoji="1" kern="1200">
                <a:solidFill>
                  <a:schemeClr val="tx1"/>
                </a:solidFill>
                <a:latin typeface="Arial"/>
                <a:ea typeface="ＭＳ Ｐゴシック"/>
                <a:cs typeface="+mn-cs"/>
              </a:defRPr>
            </a:lvl5pPr>
            <a:lvl6pPr marL="2286000" algn="l" defTabSz="914400" rtl="0" eaLnBrk="1" latinLnBrk="0" hangingPunct="1">
              <a:defRPr kumimoji="1" kern="1200">
                <a:solidFill>
                  <a:schemeClr val="tx1"/>
                </a:solidFill>
                <a:latin typeface="Arial"/>
                <a:ea typeface="ＭＳ Ｐゴシック"/>
                <a:cs typeface="+mn-cs"/>
              </a:defRPr>
            </a:lvl6pPr>
            <a:lvl7pPr marL="2743200" algn="l" defTabSz="914400" rtl="0" eaLnBrk="1" latinLnBrk="0" hangingPunct="1">
              <a:defRPr kumimoji="1" kern="1200">
                <a:solidFill>
                  <a:schemeClr val="tx1"/>
                </a:solidFill>
                <a:latin typeface="Arial"/>
                <a:ea typeface="ＭＳ Ｐゴシック"/>
                <a:cs typeface="+mn-cs"/>
              </a:defRPr>
            </a:lvl7pPr>
            <a:lvl8pPr marL="3200400" algn="l" defTabSz="914400" rtl="0" eaLnBrk="1" latinLnBrk="0" hangingPunct="1">
              <a:defRPr kumimoji="1" kern="1200">
                <a:solidFill>
                  <a:schemeClr val="tx1"/>
                </a:solidFill>
                <a:latin typeface="Arial"/>
                <a:ea typeface="ＭＳ Ｐゴシック"/>
                <a:cs typeface="+mn-cs"/>
              </a:defRPr>
            </a:lvl8pPr>
            <a:lvl9pPr marL="3657600" algn="l" defTabSz="914400" rtl="0" eaLnBrk="1" latinLnBrk="0" hangingPunct="1">
              <a:defRPr kumimoji="1" kern="1200">
                <a:solidFill>
                  <a:schemeClr val="tx1"/>
                </a:solidFill>
                <a:latin typeface="Arial"/>
                <a:ea typeface="ＭＳ Ｐゴシック"/>
                <a:cs typeface="+mn-cs"/>
              </a:defRPr>
            </a:lvl9pPr>
          </a:lstStyle>
          <a:p>
            <a:pPr>
              <a:defRPr lang="ja-JP" altLang="en-US"/>
            </a:pPr>
            <a:r>
              <a:rPr lang="en-US" altLang="ja-JP" sz="2000" dirty="0">
                <a:latin typeface="+mj-ea"/>
                <a:ea typeface="+mj-ea"/>
              </a:rPr>
              <a:t>【</a:t>
            </a:r>
            <a:r>
              <a:rPr lang="ja-JP" altLang="en-US" sz="2000" dirty="0">
                <a:latin typeface="+mj-ea"/>
                <a:ea typeface="+mj-ea"/>
              </a:rPr>
              <a:t>スライド１</a:t>
            </a:r>
            <a:r>
              <a:rPr lang="en-US" altLang="ja-JP" sz="2000" dirty="0">
                <a:latin typeface="+mj-ea"/>
                <a:ea typeface="+mj-ea"/>
              </a:rPr>
              <a:t>】</a:t>
            </a:r>
          </a:p>
        </p:txBody>
      </p:sp>
    </p:spTree>
    <p:extLst>
      <p:ext uri="{BB962C8B-B14F-4D97-AF65-F5344CB8AC3E}">
        <p14:creationId xmlns:p14="http://schemas.microsoft.com/office/powerpoint/2010/main" val="24178548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 イメージ プレースホルダー 3"/>
          <p:cNvSpPr>
            <a:spLocks noGrp="1" noRot="1" noChangeAspect="1" noTextEdit="1"/>
          </p:cNvSpPr>
          <p:nvPr>
            <p:ph type="sldImg" idx="2"/>
          </p:nvPr>
        </p:nvSpPr>
        <p:spPr>
          <a:xfrm>
            <a:off x="730250" y="1627188"/>
            <a:ext cx="5270500" cy="2965450"/>
          </a:xfrm>
        </p:spPr>
        <p:txBody>
          <a:bodyPr/>
          <a:lstStyle/>
          <a:p>
            <a:pPr>
              <a:defRPr lang="ja-JP" altLang="en-US"/>
            </a:pPr>
            <a:endParaRPr lang="ja-JP" altLang="en-US"/>
          </a:p>
        </p:txBody>
      </p:sp>
      <p:sp>
        <p:nvSpPr>
          <p:cNvPr id="4" name="ノート プレースホルダー 4"/>
          <p:cNvSpPr>
            <a:spLocks noGrp="1"/>
          </p:cNvSpPr>
          <p:nvPr>
            <p:ph type="body" sz="quarter" idx="3"/>
          </p:nvPr>
        </p:nvSpPr>
        <p:spPr>
          <a:xfrm>
            <a:off x="728191" y="4623248"/>
            <a:ext cx="5381463" cy="4866256"/>
          </a:xfrm>
        </p:spPr>
        <p:txBody>
          <a:bodyPr/>
          <a:lstStyle/>
          <a:p>
            <a:pPr>
              <a:defRPr lang="ja-JP" altLang="en-US"/>
            </a:pPr>
            <a:endParaRPr lang="en-US" altLang="ja-JP" sz="1400" dirty="0">
              <a:latin typeface="+mn-ea"/>
            </a:endParaRPr>
          </a:p>
          <a:p>
            <a:pPr>
              <a:defRPr lang="ja-JP" altLang="en-US"/>
            </a:pPr>
            <a:r>
              <a:rPr lang="en-US" altLang="ja-JP" sz="1400" b="1" dirty="0">
                <a:latin typeface="+mn-ea"/>
              </a:rPr>
              <a:t>※</a:t>
            </a:r>
            <a:r>
              <a:rPr lang="ja-JP" altLang="en-US" sz="1400" b="1" dirty="0">
                <a:latin typeface="+mn-ea"/>
              </a:rPr>
              <a:t>　このスライドの太字の部分は、授業者自身の言葉に替えることも</a:t>
            </a:r>
            <a:endParaRPr lang="en-US" altLang="ja-JP" sz="1400" b="1" dirty="0">
              <a:latin typeface="+mn-ea"/>
            </a:endParaRPr>
          </a:p>
          <a:p>
            <a:pPr>
              <a:defRPr lang="ja-JP" altLang="en-US"/>
            </a:pPr>
            <a:r>
              <a:rPr lang="ja-JP" altLang="en-US" sz="1400" b="1" dirty="0">
                <a:latin typeface="+mn-ea"/>
              </a:rPr>
              <a:t>　できます。</a:t>
            </a:r>
            <a:endParaRPr lang="en-US" altLang="ja-JP" sz="1400" b="1" dirty="0">
              <a:latin typeface="+mn-ea"/>
            </a:endParaRPr>
          </a:p>
          <a:p>
            <a:pPr>
              <a:defRPr lang="ja-JP" altLang="en-US"/>
            </a:pPr>
            <a:endParaRPr lang="en-US" altLang="ja-JP" sz="1400" dirty="0">
              <a:latin typeface="+mn-ea"/>
            </a:endParaRPr>
          </a:p>
          <a:p>
            <a:pPr>
              <a:defRPr lang="ja-JP" altLang="en-US"/>
            </a:pPr>
            <a:r>
              <a:rPr lang="ja-JP" altLang="en-US" sz="1400" dirty="0">
                <a:latin typeface="+mn-ea"/>
              </a:rPr>
              <a:t>どうでしたか。</a:t>
            </a:r>
            <a:endParaRPr lang="en-US" altLang="ja-JP" sz="1400" dirty="0">
              <a:latin typeface="+mn-ea"/>
            </a:endParaRPr>
          </a:p>
          <a:p>
            <a:pPr>
              <a:defRPr lang="ja-JP" altLang="en-US"/>
            </a:pPr>
            <a:r>
              <a:rPr lang="ja-JP" altLang="en-US" sz="1400" dirty="0">
                <a:latin typeface="+mn-ea"/>
              </a:rPr>
              <a:t>今から、友達にシールを貼ったり、友達にシールを貼ってもらったり</a:t>
            </a:r>
            <a:endParaRPr lang="en-US" altLang="ja-JP" sz="1400" dirty="0">
              <a:latin typeface="+mn-ea"/>
            </a:endParaRPr>
          </a:p>
          <a:p>
            <a:pPr>
              <a:defRPr lang="ja-JP" altLang="en-US"/>
            </a:pPr>
            <a:r>
              <a:rPr lang="ja-JP" altLang="en-US" sz="1400" dirty="0">
                <a:latin typeface="+mn-ea"/>
              </a:rPr>
              <a:t>した気付きや感想をグループで伝え合います。</a:t>
            </a:r>
            <a:endParaRPr lang="en-US" altLang="ja-JP" sz="1400" dirty="0">
              <a:latin typeface="+mn-ea"/>
            </a:endParaRPr>
          </a:p>
          <a:p>
            <a:pPr eaLnBrk="1" hangingPunct="1">
              <a:spcBef>
                <a:spcPct val="0"/>
              </a:spcBef>
            </a:pPr>
            <a:r>
              <a:rPr lang="ja-JP" altLang="en-US" sz="1400" dirty="0">
                <a:latin typeface="+mn-ea"/>
              </a:rPr>
              <a:t>伝え合いをするときのポイントはこのようになっていました。</a:t>
            </a:r>
            <a:endParaRPr lang="en-US" altLang="ja-JP" sz="1400" dirty="0">
              <a:latin typeface="+mn-ea"/>
            </a:endParaRPr>
          </a:p>
          <a:p>
            <a:pPr>
              <a:defRPr lang="ja-JP" altLang="en-US"/>
            </a:pPr>
            <a:endParaRPr lang="en-US" altLang="ja-JP" sz="1400" dirty="0">
              <a:latin typeface="+mn-ea"/>
            </a:endParaRPr>
          </a:p>
          <a:p>
            <a:pPr>
              <a:defRPr lang="ja-JP" altLang="en-US"/>
            </a:pPr>
            <a:r>
              <a:rPr lang="ja-JP" altLang="en-US" sz="1400" dirty="0">
                <a:latin typeface="+mn-ea"/>
              </a:rPr>
              <a:t>グループの右前に座っている人から時計回りに発表します。</a:t>
            </a:r>
            <a:endParaRPr lang="en-US" altLang="ja-JP" sz="1400" dirty="0">
              <a:latin typeface="+mn-ea"/>
            </a:endParaRPr>
          </a:p>
          <a:p>
            <a:pPr>
              <a:defRPr lang="ja-JP" altLang="en-US"/>
            </a:pPr>
            <a:r>
              <a:rPr lang="ja-JP" altLang="en-US" sz="1400" dirty="0">
                <a:latin typeface="+mn-ea"/>
              </a:rPr>
              <a:t>グループ全体で、　時間を２分取ります。</a:t>
            </a:r>
            <a:endParaRPr lang="en-US" altLang="ja-JP" sz="1400" dirty="0">
              <a:latin typeface="+mn-ea"/>
            </a:endParaRPr>
          </a:p>
          <a:p>
            <a:pPr>
              <a:defRPr lang="ja-JP" altLang="en-US"/>
            </a:pPr>
            <a:r>
              <a:rPr lang="ja-JP" altLang="en-US" sz="1400" dirty="0">
                <a:latin typeface="+mn-ea"/>
              </a:rPr>
              <a:t>早く終わったところは、時間がくるまで、友達の発表を聴いて</a:t>
            </a:r>
            <a:endParaRPr lang="en-US" altLang="ja-JP" sz="1400" dirty="0">
              <a:latin typeface="+mn-ea"/>
            </a:endParaRPr>
          </a:p>
          <a:p>
            <a:pPr>
              <a:defRPr lang="ja-JP" altLang="en-US"/>
            </a:pPr>
            <a:r>
              <a:rPr lang="ja-JP" altLang="en-US" sz="1400" dirty="0">
                <a:latin typeface="+mn-ea"/>
              </a:rPr>
              <a:t>感じたことや気付いたことについて交流してください。</a:t>
            </a:r>
            <a:endParaRPr lang="en-US" altLang="ja-JP" sz="1400" dirty="0">
              <a:latin typeface="+mn-ea"/>
            </a:endParaRPr>
          </a:p>
          <a:p>
            <a:pPr>
              <a:defRPr lang="ja-JP" altLang="en-US"/>
            </a:pPr>
            <a:endParaRPr lang="en-US" altLang="ja-JP" sz="1400" dirty="0">
              <a:latin typeface="+mn-ea"/>
            </a:endParaRPr>
          </a:p>
          <a:p>
            <a:pPr>
              <a:defRPr lang="ja-JP" altLang="en-US"/>
            </a:pPr>
            <a:r>
              <a:rPr lang="ja-JP" altLang="en-US" sz="1400" dirty="0">
                <a:latin typeface="+mn-ea"/>
              </a:rPr>
              <a:t>時間です。</a:t>
            </a:r>
            <a:endParaRPr lang="en-US" altLang="ja-JP" sz="1400" dirty="0">
              <a:latin typeface="+mn-ea"/>
            </a:endParaRPr>
          </a:p>
          <a:p>
            <a:pPr>
              <a:defRPr lang="ja-JP" altLang="en-US"/>
            </a:pPr>
            <a:r>
              <a:rPr lang="ja-JP" altLang="en-US" sz="1400" b="1" dirty="0">
                <a:latin typeface="+mn-ea"/>
              </a:rPr>
              <a:t>嬉しそうに笑顔になったり、</a:t>
            </a:r>
            <a:endParaRPr lang="en-US" altLang="ja-JP" sz="1400" b="1" dirty="0">
              <a:latin typeface="+mn-ea"/>
            </a:endParaRPr>
          </a:p>
          <a:p>
            <a:pPr>
              <a:defRPr lang="ja-JP" altLang="en-US"/>
            </a:pPr>
            <a:r>
              <a:rPr lang="ja-JP" altLang="en-US" sz="1400" b="1" dirty="0">
                <a:latin typeface="+mn-ea"/>
              </a:rPr>
              <a:t>自然と拍手が起こったりしているグループもありました。</a:t>
            </a:r>
            <a:endParaRPr lang="en-US" altLang="ja-JP" sz="1400" b="1" dirty="0">
              <a:latin typeface="+mn-ea"/>
            </a:endParaRPr>
          </a:p>
        </p:txBody>
      </p:sp>
      <p:sp>
        <p:nvSpPr>
          <p:cNvPr id="7" name="ヘッダー プレースホルダー 5"/>
          <p:cNvSpPr txBox="1"/>
          <p:nvPr/>
        </p:nvSpPr>
        <p:spPr>
          <a:xfrm>
            <a:off x="660347" y="1203610"/>
            <a:ext cx="3076365" cy="513510"/>
          </a:xfrm>
          <a:prstGeom prst="rect">
            <a:avLst/>
          </a:prstGeom>
        </p:spPr>
        <p:txBody>
          <a:bodyPr lIns="87959" tIns="43980" rIns="87959" bIns="43980"/>
          <a:lstStyle>
            <a:defPPr>
              <a:defRPr lang="ja-JP"/>
            </a:defPPr>
            <a:lvl1pPr algn="l" rtl="0" eaLnBrk="0" fontAlgn="base" hangingPunct="0">
              <a:spcBef>
                <a:spcPct val="0"/>
              </a:spcBef>
              <a:spcAft>
                <a:spcPct val="0"/>
              </a:spcAft>
              <a:defRPr kumimoji="1" kern="1200">
                <a:solidFill>
                  <a:schemeClr val="tx1"/>
                </a:solidFill>
                <a:latin typeface="Arial"/>
                <a:ea typeface="ＭＳ Ｐゴシック"/>
                <a:cs typeface="+mn-cs"/>
              </a:defRPr>
            </a:lvl1pPr>
            <a:lvl2pPr marL="457200" algn="l" rtl="0" eaLnBrk="0" fontAlgn="base" hangingPunct="0">
              <a:spcBef>
                <a:spcPct val="0"/>
              </a:spcBef>
              <a:spcAft>
                <a:spcPct val="0"/>
              </a:spcAft>
              <a:defRPr kumimoji="1" kern="1200">
                <a:solidFill>
                  <a:schemeClr val="tx1"/>
                </a:solidFill>
                <a:latin typeface="Arial"/>
                <a:ea typeface="ＭＳ Ｐゴシック"/>
                <a:cs typeface="+mn-cs"/>
              </a:defRPr>
            </a:lvl2pPr>
            <a:lvl3pPr marL="914400" algn="l" rtl="0" eaLnBrk="0" fontAlgn="base" hangingPunct="0">
              <a:spcBef>
                <a:spcPct val="0"/>
              </a:spcBef>
              <a:spcAft>
                <a:spcPct val="0"/>
              </a:spcAft>
              <a:defRPr kumimoji="1" kern="1200">
                <a:solidFill>
                  <a:schemeClr val="tx1"/>
                </a:solidFill>
                <a:latin typeface="Arial"/>
                <a:ea typeface="ＭＳ Ｐゴシック"/>
                <a:cs typeface="+mn-cs"/>
              </a:defRPr>
            </a:lvl3pPr>
            <a:lvl4pPr marL="1371600" algn="l" rtl="0" eaLnBrk="0" fontAlgn="base" hangingPunct="0">
              <a:spcBef>
                <a:spcPct val="0"/>
              </a:spcBef>
              <a:spcAft>
                <a:spcPct val="0"/>
              </a:spcAft>
              <a:defRPr kumimoji="1" kern="1200">
                <a:solidFill>
                  <a:schemeClr val="tx1"/>
                </a:solidFill>
                <a:latin typeface="Arial"/>
                <a:ea typeface="ＭＳ Ｐゴシック"/>
                <a:cs typeface="+mn-cs"/>
              </a:defRPr>
            </a:lvl4pPr>
            <a:lvl5pPr marL="1828800" algn="l" rtl="0" eaLnBrk="0" fontAlgn="base" hangingPunct="0">
              <a:spcBef>
                <a:spcPct val="0"/>
              </a:spcBef>
              <a:spcAft>
                <a:spcPct val="0"/>
              </a:spcAft>
              <a:defRPr kumimoji="1" kern="1200">
                <a:solidFill>
                  <a:schemeClr val="tx1"/>
                </a:solidFill>
                <a:latin typeface="Arial"/>
                <a:ea typeface="ＭＳ Ｐゴシック"/>
                <a:cs typeface="+mn-cs"/>
              </a:defRPr>
            </a:lvl5pPr>
            <a:lvl6pPr marL="2286000" algn="l" defTabSz="914400" rtl="0" eaLnBrk="1" latinLnBrk="0" hangingPunct="1">
              <a:defRPr kumimoji="1" kern="1200">
                <a:solidFill>
                  <a:schemeClr val="tx1"/>
                </a:solidFill>
                <a:latin typeface="Arial"/>
                <a:ea typeface="ＭＳ Ｐゴシック"/>
                <a:cs typeface="+mn-cs"/>
              </a:defRPr>
            </a:lvl6pPr>
            <a:lvl7pPr marL="2743200" algn="l" defTabSz="914400" rtl="0" eaLnBrk="1" latinLnBrk="0" hangingPunct="1">
              <a:defRPr kumimoji="1" kern="1200">
                <a:solidFill>
                  <a:schemeClr val="tx1"/>
                </a:solidFill>
                <a:latin typeface="Arial"/>
                <a:ea typeface="ＭＳ Ｐゴシック"/>
                <a:cs typeface="+mn-cs"/>
              </a:defRPr>
            </a:lvl7pPr>
            <a:lvl8pPr marL="3200400" algn="l" defTabSz="914400" rtl="0" eaLnBrk="1" latinLnBrk="0" hangingPunct="1">
              <a:defRPr kumimoji="1" kern="1200">
                <a:solidFill>
                  <a:schemeClr val="tx1"/>
                </a:solidFill>
                <a:latin typeface="Arial"/>
                <a:ea typeface="ＭＳ Ｐゴシック"/>
                <a:cs typeface="+mn-cs"/>
              </a:defRPr>
            </a:lvl8pPr>
            <a:lvl9pPr marL="3657600" algn="l" defTabSz="914400" rtl="0" eaLnBrk="1" latinLnBrk="0" hangingPunct="1">
              <a:defRPr kumimoji="1" kern="1200">
                <a:solidFill>
                  <a:schemeClr val="tx1"/>
                </a:solidFill>
                <a:latin typeface="Arial"/>
                <a:ea typeface="ＭＳ Ｐゴシック"/>
                <a:cs typeface="+mn-cs"/>
              </a:defRPr>
            </a:lvl9pPr>
          </a:lstStyle>
          <a:p>
            <a:pPr>
              <a:defRPr lang="ja-JP" altLang="en-US"/>
            </a:pPr>
            <a:r>
              <a:rPr lang="en-US" altLang="ja-JP" sz="2000" dirty="0">
                <a:latin typeface="+mj-ea"/>
                <a:ea typeface="+mj-ea"/>
              </a:rPr>
              <a:t>【</a:t>
            </a:r>
            <a:r>
              <a:rPr lang="ja-JP" altLang="en-US" sz="2000" dirty="0">
                <a:latin typeface="+mj-ea"/>
                <a:ea typeface="+mj-ea"/>
              </a:rPr>
              <a:t>スライド</a:t>
            </a:r>
            <a:r>
              <a:rPr lang="en-US" altLang="ja-JP" sz="2000" dirty="0">
                <a:latin typeface="+mj-ea"/>
                <a:ea typeface="+mj-ea"/>
              </a:rPr>
              <a:t>10】</a:t>
            </a:r>
            <a:r>
              <a:rPr lang="ja-JP" altLang="en-US" sz="2000" dirty="0">
                <a:latin typeface="+mj-ea"/>
                <a:ea typeface="+mj-ea"/>
              </a:rPr>
              <a:t>（３分）</a:t>
            </a:r>
            <a:endParaRPr lang="en-US" altLang="ja-JP" sz="2000" dirty="0">
              <a:latin typeface="+mj-ea"/>
              <a:ea typeface="+mj-ea"/>
            </a:endParaRPr>
          </a:p>
        </p:txBody>
      </p:sp>
    </p:spTree>
    <p:extLst>
      <p:ext uri="{BB962C8B-B14F-4D97-AF65-F5344CB8AC3E}">
        <p14:creationId xmlns:p14="http://schemas.microsoft.com/office/powerpoint/2010/main" val="2258594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46125" y="1639888"/>
            <a:ext cx="5184775" cy="2917825"/>
          </a:xfrm>
        </p:spPr>
      </p:sp>
      <p:sp>
        <p:nvSpPr>
          <p:cNvPr id="3" name="ノート プレースホルダー 2"/>
          <p:cNvSpPr>
            <a:spLocks noGrp="1"/>
          </p:cNvSpPr>
          <p:nvPr>
            <p:ph type="body" idx="1"/>
          </p:nvPr>
        </p:nvSpPr>
        <p:spPr>
          <a:xfrm>
            <a:off x="772820" y="4592961"/>
            <a:ext cx="5227409" cy="3900487"/>
          </a:xfrm>
        </p:spPr>
        <p:txBody>
          <a:bodyPr/>
          <a:lstStyle/>
          <a:p>
            <a:pPr lvl="0">
              <a:defRPr lang="ja-JP" altLang="en-US"/>
            </a:pPr>
            <a:endParaRPr lang="en-US" altLang="ja-JP" sz="1400" dirty="0">
              <a:latin typeface="+mn-ea"/>
            </a:endParaRPr>
          </a:p>
          <a:p>
            <a:pPr lvl="0">
              <a:defRPr lang="ja-JP" altLang="en-US"/>
            </a:pPr>
            <a:r>
              <a:rPr lang="ja-JP" altLang="en-US" sz="1400" dirty="0">
                <a:latin typeface="+mn-ea"/>
              </a:rPr>
              <a:t>●次に、活動②です。自分で自分に当てはまると思うものを</a:t>
            </a:r>
            <a:endParaRPr lang="en-US" altLang="ja-JP" sz="1400" dirty="0">
              <a:latin typeface="+mn-ea"/>
            </a:endParaRPr>
          </a:p>
          <a:p>
            <a:pPr>
              <a:defRPr lang="ja-JP" altLang="en-US"/>
            </a:pPr>
            <a:r>
              <a:rPr lang="ja-JP" altLang="en-US" sz="1400" dirty="0">
                <a:latin typeface="+mn-ea"/>
              </a:rPr>
              <a:t>４つ選んでシールを貼ります。</a:t>
            </a:r>
            <a:endParaRPr lang="en-US" altLang="ja-JP" sz="1400" dirty="0">
              <a:latin typeface="+mn-ea"/>
            </a:endParaRPr>
          </a:p>
          <a:p>
            <a:pPr>
              <a:defRPr lang="ja-JP" altLang="en-US"/>
            </a:pPr>
            <a:r>
              <a:rPr lang="ja-JP" altLang="en-US" sz="1400" dirty="0">
                <a:latin typeface="+mn-ea"/>
              </a:rPr>
              <a:t>時間を</a:t>
            </a:r>
            <a:r>
              <a:rPr lang="en-US" altLang="ja-JP" sz="1400" dirty="0">
                <a:latin typeface="+mn-ea"/>
              </a:rPr>
              <a:t>30</a:t>
            </a:r>
            <a:r>
              <a:rPr lang="ja-JP" altLang="en-US" sz="1400" dirty="0">
                <a:latin typeface="+mn-ea"/>
              </a:rPr>
              <a:t>秒取ります。</a:t>
            </a:r>
            <a:endParaRPr lang="en-US" altLang="ja-JP" sz="1400" dirty="0">
              <a:latin typeface="+mn-ea"/>
            </a:endParaRPr>
          </a:p>
          <a:p>
            <a:pPr>
              <a:defRPr lang="ja-JP" altLang="en-US"/>
            </a:pPr>
            <a:r>
              <a:rPr lang="ja-JP" altLang="en-US" sz="1400" dirty="0">
                <a:latin typeface="+mn-ea"/>
              </a:rPr>
              <a:t>早く終わった人は、待っていてください。</a:t>
            </a:r>
            <a:endParaRPr lang="en-US" altLang="ja-JP" sz="1400" dirty="0">
              <a:latin typeface="+mn-ea"/>
            </a:endParaRPr>
          </a:p>
          <a:p>
            <a:pPr>
              <a:defRPr lang="ja-JP" altLang="en-US"/>
            </a:pPr>
            <a:endParaRPr lang="en-US" altLang="ja-JP" sz="1400" dirty="0">
              <a:latin typeface="+mn-ea"/>
            </a:endParaRPr>
          </a:p>
          <a:p>
            <a:pPr>
              <a:defRPr lang="ja-JP" altLang="en-US"/>
            </a:pPr>
            <a:r>
              <a:rPr lang="ja-JP" altLang="en-US" sz="1400" dirty="0">
                <a:latin typeface="+mn-ea"/>
              </a:rPr>
              <a:t>時間です。</a:t>
            </a:r>
            <a:endParaRPr lang="en-US" altLang="ja-JP" sz="1400" dirty="0">
              <a:latin typeface="+mn-ea"/>
            </a:endParaRPr>
          </a:p>
          <a:p>
            <a:pPr>
              <a:defRPr lang="ja-JP" altLang="en-US"/>
            </a:pPr>
            <a:endParaRPr lang="en-US" altLang="ja-JP" sz="1400" dirty="0">
              <a:latin typeface="+mn-ea"/>
            </a:endParaRPr>
          </a:p>
          <a:p>
            <a:pPr defTabSz="902482">
              <a:defRPr/>
            </a:pPr>
            <a:endParaRPr lang="en-US" altLang="ja-JP" sz="1400" dirty="0">
              <a:solidFill>
                <a:prstClr val="black"/>
              </a:solidFill>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a:p>
            <a:endParaRPr lang="en-US" altLang="ja-JP" sz="1400" dirty="0">
              <a:latin typeface="+mn-ea"/>
            </a:endParaRPr>
          </a:p>
          <a:p>
            <a:endParaRPr lang="ja-JP" altLang="en-US" sz="1400" dirty="0">
              <a:latin typeface="+mn-ea"/>
            </a:endParaRPr>
          </a:p>
        </p:txBody>
      </p:sp>
      <p:sp>
        <p:nvSpPr>
          <p:cNvPr id="6" name="ヘッダー プレースホルダー 5"/>
          <p:cNvSpPr txBox="1"/>
          <p:nvPr/>
        </p:nvSpPr>
        <p:spPr>
          <a:xfrm>
            <a:off x="660347" y="1203610"/>
            <a:ext cx="3076365" cy="513510"/>
          </a:xfrm>
          <a:prstGeom prst="rect">
            <a:avLst/>
          </a:prstGeom>
        </p:spPr>
        <p:txBody>
          <a:bodyPr lIns="87959" tIns="43980" rIns="87959" bIns="43980"/>
          <a:lstStyle>
            <a:defPPr>
              <a:defRPr lang="ja-JP"/>
            </a:defPPr>
            <a:lvl1pPr algn="l" rtl="0" eaLnBrk="0" fontAlgn="base" hangingPunct="0">
              <a:spcBef>
                <a:spcPct val="0"/>
              </a:spcBef>
              <a:spcAft>
                <a:spcPct val="0"/>
              </a:spcAft>
              <a:defRPr kumimoji="1" kern="1200">
                <a:solidFill>
                  <a:schemeClr val="tx1"/>
                </a:solidFill>
                <a:latin typeface="Arial"/>
                <a:ea typeface="ＭＳ Ｐゴシック"/>
                <a:cs typeface="+mn-cs"/>
              </a:defRPr>
            </a:lvl1pPr>
            <a:lvl2pPr marL="457200" algn="l" rtl="0" eaLnBrk="0" fontAlgn="base" hangingPunct="0">
              <a:spcBef>
                <a:spcPct val="0"/>
              </a:spcBef>
              <a:spcAft>
                <a:spcPct val="0"/>
              </a:spcAft>
              <a:defRPr kumimoji="1" kern="1200">
                <a:solidFill>
                  <a:schemeClr val="tx1"/>
                </a:solidFill>
                <a:latin typeface="Arial"/>
                <a:ea typeface="ＭＳ Ｐゴシック"/>
                <a:cs typeface="+mn-cs"/>
              </a:defRPr>
            </a:lvl2pPr>
            <a:lvl3pPr marL="914400" algn="l" rtl="0" eaLnBrk="0" fontAlgn="base" hangingPunct="0">
              <a:spcBef>
                <a:spcPct val="0"/>
              </a:spcBef>
              <a:spcAft>
                <a:spcPct val="0"/>
              </a:spcAft>
              <a:defRPr kumimoji="1" kern="1200">
                <a:solidFill>
                  <a:schemeClr val="tx1"/>
                </a:solidFill>
                <a:latin typeface="Arial"/>
                <a:ea typeface="ＭＳ Ｐゴシック"/>
                <a:cs typeface="+mn-cs"/>
              </a:defRPr>
            </a:lvl3pPr>
            <a:lvl4pPr marL="1371600" algn="l" rtl="0" eaLnBrk="0" fontAlgn="base" hangingPunct="0">
              <a:spcBef>
                <a:spcPct val="0"/>
              </a:spcBef>
              <a:spcAft>
                <a:spcPct val="0"/>
              </a:spcAft>
              <a:defRPr kumimoji="1" kern="1200">
                <a:solidFill>
                  <a:schemeClr val="tx1"/>
                </a:solidFill>
                <a:latin typeface="Arial"/>
                <a:ea typeface="ＭＳ Ｐゴシック"/>
                <a:cs typeface="+mn-cs"/>
              </a:defRPr>
            </a:lvl4pPr>
            <a:lvl5pPr marL="1828800" algn="l" rtl="0" eaLnBrk="0" fontAlgn="base" hangingPunct="0">
              <a:spcBef>
                <a:spcPct val="0"/>
              </a:spcBef>
              <a:spcAft>
                <a:spcPct val="0"/>
              </a:spcAft>
              <a:defRPr kumimoji="1" kern="1200">
                <a:solidFill>
                  <a:schemeClr val="tx1"/>
                </a:solidFill>
                <a:latin typeface="Arial"/>
                <a:ea typeface="ＭＳ Ｐゴシック"/>
                <a:cs typeface="+mn-cs"/>
              </a:defRPr>
            </a:lvl5pPr>
            <a:lvl6pPr marL="2286000" algn="l" defTabSz="914400" rtl="0" eaLnBrk="1" latinLnBrk="0" hangingPunct="1">
              <a:defRPr kumimoji="1" kern="1200">
                <a:solidFill>
                  <a:schemeClr val="tx1"/>
                </a:solidFill>
                <a:latin typeface="Arial"/>
                <a:ea typeface="ＭＳ Ｐゴシック"/>
                <a:cs typeface="+mn-cs"/>
              </a:defRPr>
            </a:lvl6pPr>
            <a:lvl7pPr marL="2743200" algn="l" defTabSz="914400" rtl="0" eaLnBrk="1" latinLnBrk="0" hangingPunct="1">
              <a:defRPr kumimoji="1" kern="1200">
                <a:solidFill>
                  <a:schemeClr val="tx1"/>
                </a:solidFill>
                <a:latin typeface="Arial"/>
                <a:ea typeface="ＭＳ Ｐゴシック"/>
                <a:cs typeface="+mn-cs"/>
              </a:defRPr>
            </a:lvl7pPr>
            <a:lvl8pPr marL="3200400" algn="l" defTabSz="914400" rtl="0" eaLnBrk="1" latinLnBrk="0" hangingPunct="1">
              <a:defRPr kumimoji="1" kern="1200">
                <a:solidFill>
                  <a:schemeClr val="tx1"/>
                </a:solidFill>
                <a:latin typeface="Arial"/>
                <a:ea typeface="ＭＳ Ｐゴシック"/>
                <a:cs typeface="+mn-cs"/>
              </a:defRPr>
            </a:lvl8pPr>
            <a:lvl9pPr marL="3657600" algn="l" defTabSz="914400" rtl="0" eaLnBrk="1" latinLnBrk="0" hangingPunct="1">
              <a:defRPr kumimoji="1" kern="1200">
                <a:solidFill>
                  <a:schemeClr val="tx1"/>
                </a:solidFill>
                <a:latin typeface="Arial"/>
                <a:ea typeface="ＭＳ Ｐゴシック"/>
                <a:cs typeface="+mn-cs"/>
              </a:defRPr>
            </a:lvl9pPr>
          </a:lstStyle>
          <a:p>
            <a:pPr>
              <a:defRPr lang="ja-JP" altLang="en-US"/>
            </a:pPr>
            <a:r>
              <a:rPr lang="en-US" altLang="ja-JP" sz="2000" dirty="0">
                <a:latin typeface="+mj-ea"/>
                <a:ea typeface="+mj-ea"/>
              </a:rPr>
              <a:t>【</a:t>
            </a:r>
            <a:r>
              <a:rPr lang="ja-JP" altLang="en-US" sz="2000" dirty="0">
                <a:latin typeface="+mj-ea"/>
                <a:ea typeface="+mj-ea"/>
              </a:rPr>
              <a:t>スライド</a:t>
            </a:r>
            <a:r>
              <a:rPr lang="en-US" altLang="ja-JP" sz="2000" dirty="0">
                <a:latin typeface="+mj-ea"/>
                <a:ea typeface="+mj-ea"/>
              </a:rPr>
              <a:t>11】</a:t>
            </a:r>
            <a:r>
              <a:rPr lang="ja-JP" altLang="en-US" sz="2000" dirty="0">
                <a:latin typeface="+mj-ea"/>
                <a:ea typeface="+mj-ea"/>
              </a:rPr>
              <a:t>（１分）</a:t>
            </a:r>
            <a:endParaRPr lang="en-US" altLang="ja-JP" sz="2000" dirty="0">
              <a:latin typeface="+mj-ea"/>
              <a:ea typeface="+mj-ea"/>
            </a:endParaRPr>
          </a:p>
        </p:txBody>
      </p:sp>
    </p:spTree>
    <p:extLst>
      <p:ext uri="{BB962C8B-B14F-4D97-AF65-F5344CB8AC3E}">
        <p14:creationId xmlns:p14="http://schemas.microsoft.com/office/powerpoint/2010/main" val="2688141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46125" y="1639888"/>
            <a:ext cx="5254625" cy="2955925"/>
          </a:xfrm>
        </p:spPr>
      </p:sp>
      <p:sp>
        <p:nvSpPr>
          <p:cNvPr id="3" name="ノート プレースホルダー 2"/>
          <p:cNvSpPr>
            <a:spLocks noGrp="1"/>
          </p:cNvSpPr>
          <p:nvPr>
            <p:ph type="body" idx="1"/>
          </p:nvPr>
        </p:nvSpPr>
        <p:spPr>
          <a:xfrm>
            <a:off x="736816" y="4628965"/>
            <a:ext cx="5263413" cy="3900487"/>
          </a:xfrm>
        </p:spPr>
        <p:txBody>
          <a:bodyPr/>
          <a:lstStyle/>
          <a:p>
            <a:pPr lvl="0">
              <a:defRPr lang="ja-JP" altLang="en-US"/>
            </a:pPr>
            <a:endParaRPr lang="en-US" altLang="ja-JP" sz="1400" dirty="0">
              <a:latin typeface="+mn-ea"/>
            </a:endParaRPr>
          </a:p>
          <a:p>
            <a:pPr lvl="0">
              <a:defRPr lang="ja-JP" altLang="en-US"/>
            </a:pPr>
            <a:r>
              <a:rPr lang="ja-JP" altLang="en-US" sz="1400" dirty="0">
                <a:latin typeface="+mn-ea"/>
              </a:rPr>
              <a:t>最後に、活動③です。グループの友達に貼ってもらったシールと、</a:t>
            </a:r>
            <a:endParaRPr lang="en-US" altLang="ja-JP" sz="1400" dirty="0">
              <a:latin typeface="+mn-ea"/>
            </a:endParaRPr>
          </a:p>
          <a:p>
            <a:pPr>
              <a:defRPr lang="ja-JP" altLang="en-US"/>
            </a:pPr>
            <a:r>
              <a:rPr lang="ja-JP" altLang="en-US" sz="1400" dirty="0">
                <a:latin typeface="+mn-ea"/>
              </a:rPr>
              <a:t>自分が貼ったシールを見て、改めて自分の「強み」だと思うものを</a:t>
            </a:r>
            <a:endParaRPr lang="en-US" altLang="ja-JP" sz="1400" dirty="0">
              <a:latin typeface="+mn-ea"/>
            </a:endParaRPr>
          </a:p>
          <a:p>
            <a:pPr>
              <a:defRPr lang="ja-JP" altLang="en-US"/>
            </a:pPr>
            <a:r>
              <a:rPr lang="ja-JP" altLang="en-US" sz="1400" dirty="0">
                <a:latin typeface="+mn-ea"/>
              </a:rPr>
              <a:t>３つ選んで、番号に○を付けます。</a:t>
            </a:r>
            <a:endParaRPr lang="en-US" altLang="ja-JP" sz="1400" dirty="0">
              <a:latin typeface="+mn-ea"/>
            </a:endParaRPr>
          </a:p>
          <a:p>
            <a:pPr>
              <a:defRPr lang="ja-JP" altLang="en-US"/>
            </a:pPr>
            <a:endParaRPr lang="en-US" altLang="ja-JP" sz="1400" dirty="0">
              <a:latin typeface="+mn-ea"/>
            </a:endParaRPr>
          </a:p>
          <a:p>
            <a:pPr>
              <a:defRPr lang="ja-JP" altLang="en-US"/>
            </a:pPr>
            <a:r>
              <a:rPr lang="ja-JP" altLang="en-US" sz="1400" dirty="0">
                <a:latin typeface="+mn-ea"/>
              </a:rPr>
              <a:t>●例えば、友達も自分もシールを貼ったものや、反対に、</a:t>
            </a:r>
            <a:endParaRPr lang="en-US" altLang="ja-JP" sz="1400" dirty="0">
              <a:latin typeface="+mn-ea"/>
            </a:endParaRPr>
          </a:p>
          <a:p>
            <a:pPr>
              <a:defRPr lang="ja-JP" altLang="en-US"/>
            </a:pPr>
            <a:r>
              <a:rPr lang="ja-JP" altLang="en-US" sz="1400" dirty="0">
                <a:latin typeface="+mn-ea"/>
              </a:rPr>
              <a:t>●シールの数が少なかったり、</a:t>
            </a:r>
            <a:endParaRPr lang="en-US" altLang="ja-JP" sz="1400" dirty="0">
              <a:latin typeface="+mn-ea"/>
            </a:endParaRPr>
          </a:p>
          <a:p>
            <a:pPr>
              <a:defRPr lang="ja-JP" altLang="en-US"/>
            </a:pPr>
            <a:r>
              <a:rPr lang="ja-JP" altLang="en-US" sz="1400" dirty="0">
                <a:latin typeface="+mn-ea"/>
              </a:rPr>
              <a:t>●自分がシールを貼っていなかったりするものを選ぶことも</a:t>
            </a:r>
            <a:endParaRPr lang="en-US" altLang="ja-JP" sz="1400" dirty="0">
              <a:latin typeface="+mn-ea"/>
            </a:endParaRPr>
          </a:p>
          <a:p>
            <a:pPr>
              <a:defRPr lang="ja-JP" altLang="en-US"/>
            </a:pPr>
            <a:r>
              <a:rPr lang="ja-JP" altLang="en-US" sz="1400" dirty="0">
                <a:latin typeface="+mn-ea"/>
              </a:rPr>
              <a:t>できます。</a:t>
            </a:r>
            <a:endParaRPr lang="en-US" altLang="ja-JP" sz="1400" dirty="0">
              <a:latin typeface="+mn-ea"/>
            </a:endParaRPr>
          </a:p>
          <a:p>
            <a:pPr>
              <a:defRPr lang="ja-JP" altLang="en-US"/>
            </a:pPr>
            <a:r>
              <a:rPr lang="ja-JP" altLang="en-US" sz="1400" dirty="0">
                <a:latin typeface="+mn-ea"/>
              </a:rPr>
              <a:t>ここでは、自分の「強み」だと思ったものを自由に選んでください。</a:t>
            </a:r>
            <a:endParaRPr lang="en-US" altLang="ja-JP" sz="1400" dirty="0">
              <a:latin typeface="+mn-ea"/>
            </a:endParaRPr>
          </a:p>
          <a:p>
            <a:pPr>
              <a:defRPr lang="ja-JP" altLang="en-US"/>
            </a:pPr>
            <a:r>
              <a:rPr lang="ja-JP" altLang="en-US" sz="1400" dirty="0">
                <a:latin typeface="+mn-ea"/>
              </a:rPr>
              <a:t>時間を</a:t>
            </a:r>
            <a:r>
              <a:rPr lang="en-US" altLang="ja-JP" sz="1400" dirty="0">
                <a:latin typeface="+mn-ea"/>
              </a:rPr>
              <a:t>30</a:t>
            </a:r>
            <a:r>
              <a:rPr lang="ja-JP" altLang="en-US" sz="1400" dirty="0">
                <a:latin typeface="+mn-ea"/>
              </a:rPr>
              <a:t>秒取ります。</a:t>
            </a:r>
            <a:endParaRPr lang="en-US" altLang="ja-JP" sz="1400" dirty="0">
              <a:latin typeface="+mn-ea"/>
            </a:endParaRPr>
          </a:p>
          <a:p>
            <a:pPr>
              <a:defRPr lang="ja-JP" altLang="en-US"/>
            </a:pPr>
            <a:endParaRPr lang="en-US" altLang="ja-JP" sz="1400" dirty="0">
              <a:latin typeface="+mn-ea"/>
            </a:endParaRPr>
          </a:p>
          <a:p>
            <a:pPr>
              <a:defRPr lang="ja-JP" altLang="en-US"/>
            </a:pPr>
            <a:r>
              <a:rPr lang="ja-JP" altLang="en-US" sz="1400" dirty="0">
                <a:latin typeface="+mn-ea"/>
              </a:rPr>
              <a:t>時間です。</a:t>
            </a:r>
            <a:endParaRPr lang="en-US" altLang="ja-JP" sz="1400" dirty="0">
              <a:latin typeface="+mn-ea"/>
            </a:endParaRPr>
          </a:p>
        </p:txBody>
      </p:sp>
      <p:sp>
        <p:nvSpPr>
          <p:cNvPr id="6" name="ヘッダー プレースホルダー 5"/>
          <p:cNvSpPr txBox="1"/>
          <p:nvPr/>
        </p:nvSpPr>
        <p:spPr>
          <a:xfrm>
            <a:off x="660347" y="1203610"/>
            <a:ext cx="3076365" cy="513510"/>
          </a:xfrm>
          <a:prstGeom prst="rect">
            <a:avLst/>
          </a:prstGeom>
        </p:spPr>
        <p:txBody>
          <a:bodyPr lIns="87959" tIns="43980" rIns="87959" bIns="43980"/>
          <a:lstStyle>
            <a:defPPr>
              <a:defRPr lang="ja-JP"/>
            </a:defPPr>
            <a:lvl1pPr algn="l" rtl="0" eaLnBrk="0" fontAlgn="base" hangingPunct="0">
              <a:spcBef>
                <a:spcPct val="0"/>
              </a:spcBef>
              <a:spcAft>
                <a:spcPct val="0"/>
              </a:spcAft>
              <a:defRPr kumimoji="1" kern="1200">
                <a:solidFill>
                  <a:schemeClr val="tx1"/>
                </a:solidFill>
                <a:latin typeface="Arial"/>
                <a:ea typeface="ＭＳ Ｐゴシック"/>
                <a:cs typeface="+mn-cs"/>
              </a:defRPr>
            </a:lvl1pPr>
            <a:lvl2pPr marL="457200" algn="l" rtl="0" eaLnBrk="0" fontAlgn="base" hangingPunct="0">
              <a:spcBef>
                <a:spcPct val="0"/>
              </a:spcBef>
              <a:spcAft>
                <a:spcPct val="0"/>
              </a:spcAft>
              <a:defRPr kumimoji="1" kern="1200">
                <a:solidFill>
                  <a:schemeClr val="tx1"/>
                </a:solidFill>
                <a:latin typeface="Arial"/>
                <a:ea typeface="ＭＳ Ｐゴシック"/>
                <a:cs typeface="+mn-cs"/>
              </a:defRPr>
            </a:lvl2pPr>
            <a:lvl3pPr marL="914400" algn="l" rtl="0" eaLnBrk="0" fontAlgn="base" hangingPunct="0">
              <a:spcBef>
                <a:spcPct val="0"/>
              </a:spcBef>
              <a:spcAft>
                <a:spcPct val="0"/>
              </a:spcAft>
              <a:defRPr kumimoji="1" kern="1200">
                <a:solidFill>
                  <a:schemeClr val="tx1"/>
                </a:solidFill>
                <a:latin typeface="Arial"/>
                <a:ea typeface="ＭＳ Ｐゴシック"/>
                <a:cs typeface="+mn-cs"/>
              </a:defRPr>
            </a:lvl3pPr>
            <a:lvl4pPr marL="1371600" algn="l" rtl="0" eaLnBrk="0" fontAlgn="base" hangingPunct="0">
              <a:spcBef>
                <a:spcPct val="0"/>
              </a:spcBef>
              <a:spcAft>
                <a:spcPct val="0"/>
              </a:spcAft>
              <a:defRPr kumimoji="1" kern="1200">
                <a:solidFill>
                  <a:schemeClr val="tx1"/>
                </a:solidFill>
                <a:latin typeface="Arial"/>
                <a:ea typeface="ＭＳ Ｐゴシック"/>
                <a:cs typeface="+mn-cs"/>
              </a:defRPr>
            </a:lvl4pPr>
            <a:lvl5pPr marL="1828800" algn="l" rtl="0" eaLnBrk="0" fontAlgn="base" hangingPunct="0">
              <a:spcBef>
                <a:spcPct val="0"/>
              </a:spcBef>
              <a:spcAft>
                <a:spcPct val="0"/>
              </a:spcAft>
              <a:defRPr kumimoji="1" kern="1200">
                <a:solidFill>
                  <a:schemeClr val="tx1"/>
                </a:solidFill>
                <a:latin typeface="Arial"/>
                <a:ea typeface="ＭＳ Ｐゴシック"/>
                <a:cs typeface="+mn-cs"/>
              </a:defRPr>
            </a:lvl5pPr>
            <a:lvl6pPr marL="2286000" algn="l" defTabSz="914400" rtl="0" eaLnBrk="1" latinLnBrk="0" hangingPunct="1">
              <a:defRPr kumimoji="1" kern="1200">
                <a:solidFill>
                  <a:schemeClr val="tx1"/>
                </a:solidFill>
                <a:latin typeface="Arial"/>
                <a:ea typeface="ＭＳ Ｐゴシック"/>
                <a:cs typeface="+mn-cs"/>
              </a:defRPr>
            </a:lvl6pPr>
            <a:lvl7pPr marL="2743200" algn="l" defTabSz="914400" rtl="0" eaLnBrk="1" latinLnBrk="0" hangingPunct="1">
              <a:defRPr kumimoji="1" kern="1200">
                <a:solidFill>
                  <a:schemeClr val="tx1"/>
                </a:solidFill>
                <a:latin typeface="Arial"/>
                <a:ea typeface="ＭＳ Ｐゴシック"/>
                <a:cs typeface="+mn-cs"/>
              </a:defRPr>
            </a:lvl7pPr>
            <a:lvl8pPr marL="3200400" algn="l" defTabSz="914400" rtl="0" eaLnBrk="1" latinLnBrk="0" hangingPunct="1">
              <a:defRPr kumimoji="1" kern="1200">
                <a:solidFill>
                  <a:schemeClr val="tx1"/>
                </a:solidFill>
                <a:latin typeface="Arial"/>
                <a:ea typeface="ＭＳ Ｐゴシック"/>
                <a:cs typeface="+mn-cs"/>
              </a:defRPr>
            </a:lvl8pPr>
            <a:lvl9pPr marL="3657600" algn="l" defTabSz="914400" rtl="0" eaLnBrk="1" latinLnBrk="0" hangingPunct="1">
              <a:defRPr kumimoji="1" kern="1200">
                <a:solidFill>
                  <a:schemeClr val="tx1"/>
                </a:solidFill>
                <a:latin typeface="Arial"/>
                <a:ea typeface="ＭＳ Ｐゴシック"/>
                <a:cs typeface="+mn-cs"/>
              </a:defRPr>
            </a:lvl9pPr>
          </a:lstStyle>
          <a:p>
            <a:pPr>
              <a:defRPr lang="ja-JP" altLang="en-US"/>
            </a:pPr>
            <a:r>
              <a:rPr lang="en-US" altLang="ja-JP" sz="2000" dirty="0">
                <a:latin typeface="+mj-ea"/>
                <a:ea typeface="+mj-ea"/>
              </a:rPr>
              <a:t>【</a:t>
            </a:r>
            <a:r>
              <a:rPr lang="ja-JP" altLang="en-US" sz="2000" dirty="0">
                <a:latin typeface="+mj-ea"/>
                <a:ea typeface="+mj-ea"/>
              </a:rPr>
              <a:t>スライド</a:t>
            </a:r>
            <a:r>
              <a:rPr lang="en-US" altLang="ja-JP" sz="2000" dirty="0">
                <a:latin typeface="+mj-ea"/>
                <a:ea typeface="+mj-ea"/>
              </a:rPr>
              <a:t>12】</a:t>
            </a:r>
            <a:r>
              <a:rPr lang="ja-JP" altLang="en-US" sz="2000" dirty="0">
                <a:latin typeface="+mj-ea"/>
                <a:ea typeface="+mj-ea"/>
              </a:rPr>
              <a:t>（１分）</a:t>
            </a:r>
            <a:endParaRPr lang="en-US" altLang="ja-JP" sz="2000" dirty="0">
              <a:latin typeface="+mj-ea"/>
              <a:ea typeface="+mj-ea"/>
            </a:endParaRPr>
          </a:p>
        </p:txBody>
      </p:sp>
    </p:spTree>
    <p:extLst>
      <p:ext uri="{BB962C8B-B14F-4D97-AF65-F5344CB8AC3E}">
        <p14:creationId xmlns:p14="http://schemas.microsoft.com/office/powerpoint/2010/main" val="36394685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noTextEdit="1"/>
          </p:cNvSpPr>
          <p:nvPr>
            <p:ph type="sldImg"/>
          </p:nvPr>
        </p:nvSpPr>
        <p:spPr>
          <a:xfrm>
            <a:off x="731838" y="1636713"/>
            <a:ext cx="5268912" cy="2963862"/>
          </a:xfrm>
        </p:spPr>
      </p:sp>
      <p:sp>
        <p:nvSpPr>
          <p:cNvPr id="3" name="ノート プレースホルダー 2"/>
          <p:cNvSpPr>
            <a:spLocks noGrp="1"/>
          </p:cNvSpPr>
          <p:nvPr>
            <p:ph type="body" idx="1"/>
          </p:nvPr>
        </p:nvSpPr>
        <p:spPr>
          <a:xfrm>
            <a:off x="678500" y="4628964"/>
            <a:ext cx="5321729" cy="5001096"/>
          </a:xfrm>
        </p:spPr>
        <p:txBody>
          <a:bodyPr/>
          <a:lstStyle/>
          <a:p>
            <a:pPr lvl="0">
              <a:defRPr lang="ja-JP" altLang="en-US"/>
            </a:pPr>
            <a:endParaRPr lang="en-US" altLang="ja-JP" sz="1400" dirty="0"/>
          </a:p>
          <a:p>
            <a:pPr lvl="0">
              <a:defRPr lang="ja-JP" altLang="en-US"/>
            </a:pPr>
            <a:r>
              <a:rPr lang="ja-JP" altLang="ja-JP" sz="1400" dirty="0"/>
              <a:t>次に</a:t>
            </a:r>
            <a:r>
              <a:rPr lang="ja-JP" altLang="en-US" sz="1400" dirty="0"/>
              <a:t>、</a:t>
            </a:r>
            <a:r>
              <a:rPr lang="ja-JP" altLang="ja-JP" sz="1400" dirty="0"/>
              <a:t>今、選んだ「強み」を生かす</a:t>
            </a:r>
            <a:r>
              <a:rPr lang="ja-JP" altLang="en-US" sz="1400" dirty="0">
                <a:latin typeface="+mn-ea"/>
              </a:rPr>
              <a:t>「</a:t>
            </a:r>
            <a:r>
              <a:rPr lang="en-US" altLang="ja-JP" sz="1400" dirty="0">
                <a:latin typeface="+mn-ea"/>
              </a:rPr>
              <a:t>Step</a:t>
            </a:r>
            <a:r>
              <a:rPr lang="ja-JP" altLang="en-US" sz="1400" dirty="0">
                <a:latin typeface="+mn-ea"/>
              </a:rPr>
              <a:t> </a:t>
            </a:r>
            <a:r>
              <a:rPr lang="en-US" altLang="ja-JP" sz="1400" dirty="0">
                <a:latin typeface="+mn-ea"/>
              </a:rPr>
              <a:t>Up</a:t>
            </a:r>
            <a:r>
              <a:rPr lang="ja-JP" altLang="en-US" sz="1400" dirty="0">
                <a:latin typeface="+mn-ea"/>
              </a:rPr>
              <a:t> </a:t>
            </a:r>
            <a:r>
              <a:rPr lang="en-US" altLang="ja-JP" sz="1400" dirty="0">
                <a:latin typeface="+mn-ea"/>
              </a:rPr>
              <a:t>Webbing</a:t>
            </a:r>
            <a:r>
              <a:rPr lang="ja-JP" altLang="en-US" sz="1400" dirty="0">
                <a:latin typeface="+mn-ea"/>
              </a:rPr>
              <a:t>　～解決への</a:t>
            </a:r>
            <a:endParaRPr lang="en-US" altLang="ja-JP" sz="1400" dirty="0">
              <a:latin typeface="+mn-ea"/>
            </a:endParaRPr>
          </a:p>
          <a:p>
            <a:pPr lvl="0">
              <a:defRPr lang="ja-JP" altLang="en-US"/>
            </a:pPr>
            <a:r>
              <a:rPr lang="ja-JP" altLang="en-US" sz="1400" dirty="0">
                <a:latin typeface="+mn-ea"/>
              </a:rPr>
              <a:t>一歩～　」の交流活動を行います。</a:t>
            </a:r>
            <a:endParaRPr lang="en-US" altLang="ja-JP" sz="1400" dirty="0">
              <a:latin typeface="+mn-ea"/>
            </a:endParaRPr>
          </a:p>
          <a:p>
            <a:pPr lvl="0">
              <a:defRPr lang="ja-JP" altLang="en-US"/>
            </a:pPr>
            <a:r>
              <a:rPr lang="ja-JP" altLang="en-US" sz="1400" dirty="0">
                <a:latin typeface="+mn-ea"/>
              </a:rPr>
              <a:t>前回の「自分</a:t>
            </a:r>
            <a:r>
              <a:rPr lang="en-US" altLang="ja-JP" sz="1400" dirty="0">
                <a:latin typeface="+mn-ea"/>
              </a:rPr>
              <a:t>Webbing</a:t>
            </a:r>
            <a:r>
              <a:rPr lang="ja-JP" altLang="en-US" sz="1400" dirty="0">
                <a:latin typeface="+mn-ea"/>
              </a:rPr>
              <a:t>」」と同じように</a:t>
            </a:r>
            <a:r>
              <a:rPr lang="ja-JP" altLang="ja-JP" sz="1400" dirty="0"/>
              <a:t>ウェビング</a:t>
            </a:r>
            <a:r>
              <a:rPr lang="ja-JP" altLang="en-US" sz="1400" dirty="0"/>
              <a:t>を</a:t>
            </a:r>
            <a:r>
              <a:rPr lang="ja-JP" altLang="ja-JP" sz="1400" dirty="0"/>
              <a:t>します</a:t>
            </a:r>
            <a:r>
              <a:rPr lang="ja-JP" altLang="en-US" sz="1400" dirty="0">
                <a:latin typeface="+mn-ea"/>
              </a:rPr>
              <a:t>。</a:t>
            </a:r>
            <a:endParaRPr lang="en-US" altLang="ja-JP" sz="1400" dirty="0">
              <a:latin typeface="+mn-ea"/>
            </a:endParaRPr>
          </a:p>
          <a:p>
            <a:pPr lvl="0">
              <a:defRPr lang="ja-JP" altLang="en-US"/>
            </a:pPr>
            <a:r>
              <a:rPr lang="ja-JP" altLang="en-US" sz="1400" dirty="0"/>
              <a:t>ワークシートを配付します。</a:t>
            </a:r>
            <a:endParaRPr lang="en-US" altLang="ja-JP" sz="1400" dirty="0"/>
          </a:p>
          <a:p>
            <a:pPr lvl="0">
              <a:defRPr lang="ja-JP" altLang="en-US"/>
            </a:pPr>
            <a:endParaRPr lang="en-US" altLang="ja-JP" sz="1400" dirty="0">
              <a:latin typeface="+mn-ea"/>
            </a:endParaRPr>
          </a:p>
          <a:p>
            <a:pPr lvl="0">
              <a:defRPr lang="ja-JP" altLang="en-US"/>
            </a:pPr>
            <a:r>
              <a:rPr lang="en-US" altLang="ja-JP" sz="1400" dirty="0">
                <a:latin typeface="+mn-ea"/>
              </a:rPr>
              <a:t>【</a:t>
            </a:r>
            <a:r>
              <a:rPr lang="ja-JP" altLang="en-US" sz="1400" dirty="0">
                <a:latin typeface="+mn-ea"/>
              </a:rPr>
              <a:t>ワークシートを配付する</a:t>
            </a:r>
            <a:r>
              <a:rPr lang="en-US" altLang="ja-JP" sz="1400" dirty="0">
                <a:latin typeface="+mn-ea"/>
              </a:rPr>
              <a:t>】</a:t>
            </a:r>
          </a:p>
        </p:txBody>
      </p:sp>
      <p:sp>
        <p:nvSpPr>
          <p:cNvPr id="7" name="ヘッダー プレースホルダー 5"/>
          <p:cNvSpPr txBox="1"/>
          <p:nvPr/>
        </p:nvSpPr>
        <p:spPr>
          <a:xfrm>
            <a:off x="660347" y="1203610"/>
            <a:ext cx="3076365" cy="513510"/>
          </a:xfrm>
          <a:prstGeom prst="rect">
            <a:avLst/>
          </a:prstGeom>
        </p:spPr>
        <p:txBody>
          <a:bodyPr lIns="87959" tIns="43980" rIns="87959" bIns="43980"/>
          <a:lstStyle>
            <a:defPPr>
              <a:defRPr lang="ja-JP"/>
            </a:defPPr>
            <a:lvl1pPr algn="l" rtl="0" eaLnBrk="0" fontAlgn="base" hangingPunct="0">
              <a:spcBef>
                <a:spcPct val="0"/>
              </a:spcBef>
              <a:spcAft>
                <a:spcPct val="0"/>
              </a:spcAft>
              <a:defRPr kumimoji="1" kern="1200">
                <a:solidFill>
                  <a:schemeClr val="tx1"/>
                </a:solidFill>
                <a:latin typeface="Arial"/>
                <a:ea typeface="ＭＳ Ｐゴシック"/>
                <a:cs typeface="+mn-cs"/>
              </a:defRPr>
            </a:lvl1pPr>
            <a:lvl2pPr marL="457200" algn="l" rtl="0" eaLnBrk="0" fontAlgn="base" hangingPunct="0">
              <a:spcBef>
                <a:spcPct val="0"/>
              </a:spcBef>
              <a:spcAft>
                <a:spcPct val="0"/>
              </a:spcAft>
              <a:defRPr kumimoji="1" kern="1200">
                <a:solidFill>
                  <a:schemeClr val="tx1"/>
                </a:solidFill>
                <a:latin typeface="Arial"/>
                <a:ea typeface="ＭＳ Ｐゴシック"/>
                <a:cs typeface="+mn-cs"/>
              </a:defRPr>
            </a:lvl2pPr>
            <a:lvl3pPr marL="914400" algn="l" rtl="0" eaLnBrk="0" fontAlgn="base" hangingPunct="0">
              <a:spcBef>
                <a:spcPct val="0"/>
              </a:spcBef>
              <a:spcAft>
                <a:spcPct val="0"/>
              </a:spcAft>
              <a:defRPr kumimoji="1" kern="1200">
                <a:solidFill>
                  <a:schemeClr val="tx1"/>
                </a:solidFill>
                <a:latin typeface="Arial"/>
                <a:ea typeface="ＭＳ Ｐゴシック"/>
                <a:cs typeface="+mn-cs"/>
              </a:defRPr>
            </a:lvl3pPr>
            <a:lvl4pPr marL="1371600" algn="l" rtl="0" eaLnBrk="0" fontAlgn="base" hangingPunct="0">
              <a:spcBef>
                <a:spcPct val="0"/>
              </a:spcBef>
              <a:spcAft>
                <a:spcPct val="0"/>
              </a:spcAft>
              <a:defRPr kumimoji="1" kern="1200">
                <a:solidFill>
                  <a:schemeClr val="tx1"/>
                </a:solidFill>
                <a:latin typeface="Arial"/>
                <a:ea typeface="ＭＳ Ｐゴシック"/>
                <a:cs typeface="+mn-cs"/>
              </a:defRPr>
            </a:lvl4pPr>
            <a:lvl5pPr marL="1828800" algn="l" rtl="0" eaLnBrk="0" fontAlgn="base" hangingPunct="0">
              <a:spcBef>
                <a:spcPct val="0"/>
              </a:spcBef>
              <a:spcAft>
                <a:spcPct val="0"/>
              </a:spcAft>
              <a:defRPr kumimoji="1" kern="1200">
                <a:solidFill>
                  <a:schemeClr val="tx1"/>
                </a:solidFill>
                <a:latin typeface="Arial"/>
                <a:ea typeface="ＭＳ Ｐゴシック"/>
                <a:cs typeface="+mn-cs"/>
              </a:defRPr>
            </a:lvl5pPr>
            <a:lvl6pPr marL="2286000" algn="l" defTabSz="914400" rtl="0" eaLnBrk="1" latinLnBrk="0" hangingPunct="1">
              <a:defRPr kumimoji="1" kern="1200">
                <a:solidFill>
                  <a:schemeClr val="tx1"/>
                </a:solidFill>
                <a:latin typeface="Arial"/>
                <a:ea typeface="ＭＳ Ｐゴシック"/>
                <a:cs typeface="+mn-cs"/>
              </a:defRPr>
            </a:lvl6pPr>
            <a:lvl7pPr marL="2743200" algn="l" defTabSz="914400" rtl="0" eaLnBrk="1" latinLnBrk="0" hangingPunct="1">
              <a:defRPr kumimoji="1" kern="1200">
                <a:solidFill>
                  <a:schemeClr val="tx1"/>
                </a:solidFill>
                <a:latin typeface="Arial"/>
                <a:ea typeface="ＭＳ Ｐゴシック"/>
                <a:cs typeface="+mn-cs"/>
              </a:defRPr>
            </a:lvl7pPr>
            <a:lvl8pPr marL="3200400" algn="l" defTabSz="914400" rtl="0" eaLnBrk="1" latinLnBrk="0" hangingPunct="1">
              <a:defRPr kumimoji="1" kern="1200">
                <a:solidFill>
                  <a:schemeClr val="tx1"/>
                </a:solidFill>
                <a:latin typeface="Arial"/>
                <a:ea typeface="ＭＳ Ｐゴシック"/>
                <a:cs typeface="+mn-cs"/>
              </a:defRPr>
            </a:lvl8pPr>
            <a:lvl9pPr marL="3657600" algn="l" defTabSz="914400" rtl="0" eaLnBrk="1" latinLnBrk="0" hangingPunct="1">
              <a:defRPr kumimoji="1" kern="1200">
                <a:solidFill>
                  <a:schemeClr val="tx1"/>
                </a:solidFill>
                <a:latin typeface="Arial"/>
                <a:ea typeface="ＭＳ Ｐゴシック"/>
                <a:cs typeface="+mn-cs"/>
              </a:defRPr>
            </a:lvl9pPr>
          </a:lstStyle>
          <a:p>
            <a:pPr>
              <a:defRPr lang="ja-JP" altLang="en-US"/>
            </a:pPr>
            <a:r>
              <a:rPr lang="en-US" altLang="ja-JP" sz="2000" dirty="0">
                <a:latin typeface="+mj-ea"/>
                <a:ea typeface="+mj-ea"/>
              </a:rPr>
              <a:t>【</a:t>
            </a:r>
            <a:r>
              <a:rPr lang="ja-JP" altLang="en-US" sz="2000" dirty="0">
                <a:latin typeface="+mj-ea"/>
                <a:ea typeface="+mj-ea"/>
              </a:rPr>
              <a:t>スライド</a:t>
            </a:r>
            <a:r>
              <a:rPr lang="en-US" altLang="ja-JP" sz="2000" dirty="0">
                <a:latin typeface="+mj-ea"/>
                <a:ea typeface="+mj-ea"/>
              </a:rPr>
              <a:t>13】</a:t>
            </a:r>
            <a:r>
              <a:rPr lang="ja-JP" altLang="en-US" sz="2000" dirty="0">
                <a:latin typeface="+mj-ea"/>
                <a:ea typeface="+mj-ea"/>
              </a:rPr>
              <a:t>（１分）</a:t>
            </a:r>
            <a:endParaRPr lang="en-US" altLang="ja-JP" sz="2000" dirty="0">
              <a:latin typeface="+mj-ea"/>
              <a:ea typeface="+mj-ea"/>
            </a:endParaRPr>
          </a:p>
        </p:txBody>
      </p:sp>
    </p:spTree>
    <p:extLst>
      <p:ext uri="{BB962C8B-B14F-4D97-AF65-F5344CB8AC3E}">
        <p14:creationId xmlns:p14="http://schemas.microsoft.com/office/powerpoint/2010/main" val="1481675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5175" y="1682750"/>
            <a:ext cx="5172075" cy="2909888"/>
          </a:xfrm>
        </p:spPr>
      </p:sp>
      <p:sp>
        <p:nvSpPr>
          <p:cNvPr id="3" name="ノート プレースホルダー 2"/>
          <p:cNvSpPr>
            <a:spLocks noGrp="1"/>
          </p:cNvSpPr>
          <p:nvPr>
            <p:ph type="body" idx="1"/>
          </p:nvPr>
        </p:nvSpPr>
        <p:spPr>
          <a:xfrm>
            <a:off x="678499" y="4628965"/>
            <a:ext cx="5427980" cy="3900487"/>
          </a:xfrm>
        </p:spPr>
        <p:txBody>
          <a:bodyPr/>
          <a:lstStyle/>
          <a:p>
            <a:pPr defTabSz="914367">
              <a:defRPr lang="ja-JP" altLang="en-US"/>
            </a:pPr>
            <a:endParaRPr lang="en-US" altLang="ja-JP" sz="1400" dirty="0">
              <a:latin typeface="+mn-ea"/>
            </a:endParaRPr>
          </a:p>
          <a:p>
            <a:pPr defTabSz="914367">
              <a:defRPr lang="ja-JP" altLang="en-US"/>
            </a:pPr>
            <a:r>
              <a:rPr lang="ja-JP" altLang="ja-JP" sz="1400" dirty="0">
                <a:latin typeface="+mn-ea"/>
              </a:rPr>
              <a:t>先ほどの「星☆いくつ」で選んだ自分の３つの「強み」を</a:t>
            </a:r>
            <a:endParaRPr lang="en-US" altLang="ja-JP" sz="1400" dirty="0">
              <a:latin typeface="+mn-ea"/>
            </a:endParaRPr>
          </a:p>
          <a:p>
            <a:pPr defTabSz="914367">
              <a:defRPr lang="ja-JP" altLang="en-US"/>
            </a:pPr>
            <a:r>
              <a:rPr lang="ja-JP" altLang="ja-JP" sz="1400" dirty="0">
                <a:latin typeface="+mn-ea"/>
              </a:rPr>
              <a:t>ワークシートの</a:t>
            </a:r>
            <a:r>
              <a:rPr lang="ja-JP" altLang="en-US" sz="1400" dirty="0">
                <a:latin typeface="+mn-ea"/>
              </a:rPr>
              <a:t>枠の左上</a:t>
            </a:r>
            <a:r>
              <a:rPr lang="ja-JP" altLang="ja-JP" sz="1400" dirty="0">
                <a:latin typeface="+mn-ea"/>
              </a:rPr>
              <a:t>に書きま</a:t>
            </a:r>
            <a:r>
              <a:rPr lang="ja-JP" altLang="en-US" sz="1400" dirty="0">
                <a:latin typeface="+mn-ea"/>
              </a:rPr>
              <a:t>しょう</a:t>
            </a:r>
            <a:r>
              <a:rPr lang="ja-JP" altLang="ja-JP" sz="1400" dirty="0">
                <a:latin typeface="+mn-ea"/>
              </a:rPr>
              <a:t>。</a:t>
            </a:r>
            <a:endParaRPr lang="en-US" altLang="ja-JP" sz="1400" dirty="0">
              <a:latin typeface="+mn-ea"/>
            </a:endParaRPr>
          </a:p>
          <a:p>
            <a:pPr defTabSz="914367">
              <a:defRPr lang="ja-JP" altLang="en-US"/>
            </a:pPr>
            <a:endParaRPr lang="en-US" altLang="ja-JP" sz="1400" dirty="0">
              <a:latin typeface="+mn-ea"/>
            </a:endParaRPr>
          </a:p>
          <a:p>
            <a:pPr defTabSz="914367">
              <a:defRPr lang="ja-JP" altLang="en-US"/>
            </a:pPr>
            <a:r>
              <a:rPr lang="ja-JP" altLang="en-US" sz="1400" dirty="0">
                <a:latin typeface="+mn-ea"/>
              </a:rPr>
              <a:t>終わりましたか。</a:t>
            </a:r>
            <a:endParaRPr lang="ja-JP" altLang="ja-JP" sz="1400" dirty="0">
              <a:latin typeface="+mn-ea"/>
            </a:endParaRPr>
          </a:p>
        </p:txBody>
      </p:sp>
      <p:sp>
        <p:nvSpPr>
          <p:cNvPr id="5" name="ヘッダー プレースホルダー 5"/>
          <p:cNvSpPr txBox="1"/>
          <p:nvPr/>
        </p:nvSpPr>
        <p:spPr>
          <a:xfrm>
            <a:off x="660347" y="1203610"/>
            <a:ext cx="3076365" cy="513510"/>
          </a:xfrm>
          <a:prstGeom prst="rect">
            <a:avLst/>
          </a:prstGeom>
        </p:spPr>
        <p:txBody>
          <a:bodyPr lIns="87959" tIns="43980" rIns="87959" bIns="43980"/>
          <a:lstStyle>
            <a:defPPr>
              <a:defRPr lang="ja-JP"/>
            </a:defPPr>
            <a:lvl1pPr algn="l" rtl="0" eaLnBrk="0" fontAlgn="base" hangingPunct="0">
              <a:spcBef>
                <a:spcPct val="0"/>
              </a:spcBef>
              <a:spcAft>
                <a:spcPct val="0"/>
              </a:spcAft>
              <a:defRPr kumimoji="1" kern="1200">
                <a:solidFill>
                  <a:schemeClr val="tx1"/>
                </a:solidFill>
                <a:latin typeface="Arial"/>
                <a:ea typeface="ＭＳ Ｐゴシック"/>
                <a:cs typeface="+mn-cs"/>
              </a:defRPr>
            </a:lvl1pPr>
            <a:lvl2pPr marL="457200" algn="l" rtl="0" eaLnBrk="0" fontAlgn="base" hangingPunct="0">
              <a:spcBef>
                <a:spcPct val="0"/>
              </a:spcBef>
              <a:spcAft>
                <a:spcPct val="0"/>
              </a:spcAft>
              <a:defRPr kumimoji="1" kern="1200">
                <a:solidFill>
                  <a:schemeClr val="tx1"/>
                </a:solidFill>
                <a:latin typeface="Arial"/>
                <a:ea typeface="ＭＳ Ｐゴシック"/>
                <a:cs typeface="+mn-cs"/>
              </a:defRPr>
            </a:lvl2pPr>
            <a:lvl3pPr marL="914400" algn="l" rtl="0" eaLnBrk="0" fontAlgn="base" hangingPunct="0">
              <a:spcBef>
                <a:spcPct val="0"/>
              </a:spcBef>
              <a:spcAft>
                <a:spcPct val="0"/>
              </a:spcAft>
              <a:defRPr kumimoji="1" kern="1200">
                <a:solidFill>
                  <a:schemeClr val="tx1"/>
                </a:solidFill>
                <a:latin typeface="Arial"/>
                <a:ea typeface="ＭＳ Ｐゴシック"/>
                <a:cs typeface="+mn-cs"/>
              </a:defRPr>
            </a:lvl3pPr>
            <a:lvl4pPr marL="1371600" algn="l" rtl="0" eaLnBrk="0" fontAlgn="base" hangingPunct="0">
              <a:spcBef>
                <a:spcPct val="0"/>
              </a:spcBef>
              <a:spcAft>
                <a:spcPct val="0"/>
              </a:spcAft>
              <a:defRPr kumimoji="1" kern="1200">
                <a:solidFill>
                  <a:schemeClr val="tx1"/>
                </a:solidFill>
                <a:latin typeface="Arial"/>
                <a:ea typeface="ＭＳ Ｐゴシック"/>
                <a:cs typeface="+mn-cs"/>
              </a:defRPr>
            </a:lvl4pPr>
            <a:lvl5pPr marL="1828800" algn="l" rtl="0" eaLnBrk="0" fontAlgn="base" hangingPunct="0">
              <a:spcBef>
                <a:spcPct val="0"/>
              </a:spcBef>
              <a:spcAft>
                <a:spcPct val="0"/>
              </a:spcAft>
              <a:defRPr kumimoji="1" kern="1200">
                <a:solidFill>
                  <a:schemeClr val="tx1"/>
                </a:solidFill>
                <a:latin typeface="Arial"/>
                <a:ea typeface="ＭＳ Ｐゴシック"/>
                <a:cs typeface="+mn-cs"/>
              </a:defRPr>
            </a:lvl5pPr>
            <a:lvl6pPr marL="2286000" algn="l" defTabSz="914400" rtl="0" eaLnBrk="1" latinLnBrk="0" hangingPunct="1">
              <a:defRPr kumimoji="1" kern="1200">
                <a:solidFill>
                  <a:schemeClr val="tx1"/>
                </a:solidFill>
                <a:latin typeface="Arial"/>
                <a:ea typeface="ＭＳ Ｐゴシック"/>
                <a:cs typeface="+mn-cs"/>
              </a:defRPr>
            </a:lvl6pPr>
            <a:lvl7pPr marL="2743200" algn="l" defTabSz="914400" rtl="0" eaLnBrk="1" latinLnBrk="0" hangingPunct="1">
              <a:defRPr kumimoji="1" kern="1200">
                <a:solidFill>
                  <a:schemeClr val="tx1"/>
                </a:solidFill>
                <a:latin typeface="Arial"/>
                <a:ea typeface="ＭＳ Ｐゴシック"/>
                <a:cs typeface="+mn-cs"/>
              </a:defRPr>
            </a:lvl7pPr>
            <a:lvl8pPr marL="3200400" algn="l" defTabSz="914400" rtl="0" eaLnBrk="1" latinLnBrk="0" hangingPunct="1">
              <a:defRPr kumimoji="1" kern="1200">
                <a:solidFill>
                  <a:schemeClr val="tx1"/>
                </a:solidFill>
                <a:latin typeface="Arial"/>
                <a:ea typeface="ＭＳ Ｐゴシック"/>
                <a:cs typeface="+mn-cs"/>
              </a:defRPr>
            </a:lvl8pPr>
            <a:lvl9pPr marL="3657600" algn="l" defTabSz="914400" rtl="0" eaLnBrk="1" latinLnBrk="0" hangingPunct="1">
              <a:defRPr kumimoji="1" kern="1200">
                <a:solidFill>
                  <a:schemeClr val="tx1"/>
                </a:solidFill>
                <a:latin typeface="Arial"/>
                <a:ea typeface="ＭＳ Ｐゴシック"/>
                <a:cs typeface="+mn-cs"/>
              </a:defRPr>
            </a:lvl9pPr>
          </a:lstStyle>
          <a:p>
            <a:pPr>
              <a:defRPr lang="ja-JP" altLang="en-US"/>
            </a:pPr>
            <a:r>
              <a:rPr lang="en-US" altLang="ja-JP" sz="2000" dirty="0">
                <a:latin typeface="+mj-ea"/>
                <a:ea typeface="+mj-ea"/>
              </a:rPr>
              <a:t>【</a:t>
            </a:r>
            <a:r>
              <a:rPr lang="ja-JP" altLang="en-US" sz="2000" dirty="0">
                <a:latin typeface="+mj-ea"/>
                <a:ea typeface="+mj-ea"/>
              </a:rPr>
              <a:t>スライド</a:t>
            </a:r>
            <a:r>
              <a:rPr lang="en-US" altLang="ja-JP" sz="2000" dirty="0">
                <a:latin typeface="+mj-ea"/>
                <a:ea typeface="+mj-ea"/>
              </a:rPr>
              <a:t>14】</a:t>
            </a:r>
            <a:r>
              <a:rPr lang="ja-JP" altLang="en-US" sz="2000" dirty="0">
                <a:latin typeface="+mj-ea"/>
                <a:ea typeface="+mj-ea"/>
              </a:rPr>
              <a:t>（１分）</a:t>
            </a:r>
            <a:endParaRPr lang="en-US" altLang="ja-JP" sz="2000" dirty="0">
              <a:latin typeface="+mj-ea"/>
              <a:ea typeface="+mj-ea"/>
            </a:endParaRPr>
          </a:p>
        </p:txBody>
      </p:sp>
    </p:spTree>
    <p:extLst>
      <p:ext uri="{BB962C8B-B14F-4D97-AF65-F5344CB8AC3E}">
        <p14:creationId xmlns:p14="http://schemas.microsoft.com/office/powerpoint/2010/main" val="15885908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47713" y="1639888"/>
            <a:ext cx="5253037" cy="2955925"/>
          </a:xfrm>
        </p:spPr>
      </p:sp>
      <p:sp>
        <p:nvSpPr>
          <p:cNvPr id="3" name="ノート プレースホルダー 2"/>
          <p:cNvSpPr>
            <a:spLocks noGrp="1"/>
          </p:cNvSpPr>
          <p:nvPr>
            <p:ph type="body" idx="1"/>
          </p:nvPr>
        </p:nvSpPr>
        <p:spPr>
          <a:xfrm>
            <a:off x="660348" y="4628964"/>
            <a:ext cx="5339882" cy="4892710"/>
          </a:xfrm>
        </p:spPr>
        <p:txBody>
          <a:bodyPr/>
          <a:lstStyle/>
          <a:p>
            <a:pPr defTabSz="880035">
              <a:defRPr lang="ja-JP" altLang="en-US"/>
            </a:pPr>
            <a:endParaRPr lang="en-US" altLang="ja-JP" sz="1400" dirty="0">
              <a:latin typeface="+mn-ea"/>
            </a:endParaRPr>
          </a:p>
          <a:p>
            <a:pPr defTabSz="880035">
              <a:defRPr lang="ja-JP" altLang="en-US"/>
            </a:pPr>
            <a:r>
              <a:rPr lang="ja-JP" altLang="ja-JP" sz="1400" dirty="0">
                <a:latin typeface="+mn-ea"/>
              </a:rPr>
              <a:t>「</a:t>
            </a:r>
            <a:r>
              <a:rPr lang="en-US" altLang="ja-JP" sz="1400" dirty="0">
                <a:latin typeface="+mn-ea"/>
              </a:rPr>
              <a:t>Step Up Webbing</a:t>
            </a:r>
            <a:r>
              <a:rPr lang="ja-JP" altLang="ja-JP" sz="1400" dirty="0">
                <a:latin typeface="+mn-ea"/>
              </a:rPr>
              <a:t>」の活動は</a:t>
            </a:r>
            <a:r>
              <a:rPr lang="ja-JP" altLang="en-US" sz="1400" dirty="0">
                <a:latin typeface="+mn-ea"/>
              </a:rPr>
              <a:t>４</a:t>
            </a:r>
            <a:r>
              <a:rPr lang="ja-JP" altLang="ja-JP" sz="1400" dirty="0">
                <a:latin typeface="+mn-ea"/>
              </a:rPr>
              <a:t>つです。まず、活動①です。</a:t>
            </a:r>
            <a:endParaRPr lang="en-US" altLang="ja-JP" sz="1400" dirty="0">
              <a:latin typeface="+mn-ea"/>
            </a:endParaRPr>
          </a:p>
          <a:p>
            <a:r>
              <a:rPr lang="ja-JP" altLang="ja-JP" sz="1400" dirty="0">
                <a:latin typeface="+mn-ea"/>
              </a:rPr>
              <a:t>ワークシートの中央部分の四角の中に、自分が苦手なことや</a:t>
            </a:r>
            <a:endParaRPr lang="en-US" altLang="ja-JP" sz="1400" dirty="0">
              <a:latin typeface="+mn-ea"/>
            </a:endParaRPr>
          </a:p>
          <a:p>
            <a:r>
              <a:rPr lang="ja-JP" altLang="ja-JP" sz="1400" dirty="0">
                <a:latin typeface="+mn-ea"/>
              </a:rPr>
              <a:t>困っていることで、解決したい、</a:t>
            </a:r>
            <a:r>
              <a:rPr lang="ja-JP" altLang="en-US" sz="1400" dirty="0">
                <a:latin typeface="+mn-ea"/>
              </a:rPr>
              <a:t>何</a:t>
            </a:r>
            <a:r>
              <a:rPr lang="ja-JP" altLang="ja-JP" sz="1400" dirty="0">
                <a:latin typeface="+mn-ea"/>
              </a:rPr>
              <a:t>とかしたいと思っていることを</a:t>
            </a:r>
            <a:endParaRPr lang="en-US" altLang="ja-JP" sz="1400" dirty="0">
              <a:latin typeface="+mn-ea"/>
            </a:endParaRPr>
          </a:p>
          <a:p>
            <a:r>
              <a:rPr lang="ja-JP" altLang="ja-JP" sz="1400" dirty="0">
                <a:latin typeface="+mn-ea"/>
              </a:rPr>
              <a:t>書きます。</a:t>
            </a:r>
          </a:p>
          <a:p>
            <a:endParaRPr lang="en-US" altLang="ja-JP" sz="1400" dirty="0">
              <a:latin typeface="+mn-ea"/>
            </a:endParaRPr>
          </a:p>
          <a:p>
            <a:r>
              <a:rPr lang="ja-JP" altLang="ja-JP" sz="1400" dirty="0">
                <a:latin typeface="+mn-ea"/>
              </a:rPr>
              <a:t>前時に</a:t>
            </a:r>
            <a:r>
              <a:rPr lang="ja-JP" altLang="en-US" sz="1400" dirty="0">
                <a:latin typeface="+mn-ea"/>
              </a:rPr>
              <a:t>皆さん</a:t>
            </a:r>
            <a:r>
              <a:rPr lang="ja-JP" altLang="ja-JP" sz="1400" dirty="0">
                <a:latin typeface="+mn-ea"/>
              </a:rPr>
              <a:t>が書いていた苦手なことの中からいくつか紹介します</a:t>
            </a:r>
            <a:r>
              <a:rPr lang="ja-JP" altLang="en-US" sz="1400" dirty="0">
                <a:latin typeface="+mn-ea"/>
              </a:rPr>
              <a:t>。</a:t>
            </a:r>
            <a:endParaRPr lang="en-US" altLang="ja-JP" sz="1400" dirty="0">
              <a:latin typeface="+mn-ea"/>
            </a:endParaRPr>
          </a:p>
          <a:p>
            <a:r>
              <a:rPr lang="ja-JP" altLang="en-US" sz="1400" dirty="0">
                <a:latin typeface="+mn-ea"/>
              </a:rPr>
              <a:t>●</a:t>
            </a:r>
            <a:r>
              <a:rPr lang="en-US" altLang="ja-JP" sz="1400" dirty="0">
                <a:latin typeface="+mn-ea"/>
              </a:rPr>
              <a:t>【</a:t>
            </a:r>
            <a:r>
              <a:rPr lang="ja-JP" altLang="ja-JP" sz="1400" dirty="0">
                <a:latin typeface="+mn-ea"/>
              </a:rPr>
              <a:t>アニメーションに沿って読み上げる</a:t>
            </a:r>
            <a:r>
              <a:rPr lang="en-US" altLang="ja-JP" sz="1400" dirty="0">
                <a:latin typeface="+mn-ea"/>
              </a:rPr>
              <a:t>】</a:t>
            </a:r>
          </a:p>
          <a:p>
            <a:r>
              <a:rPr lang="ja-JP" altLang="ja-JP" sz="1400" dirty="0">
                <a:latin typeface="+mn-ea"/>
              </a:rPr>
              <a:t>他にもいろいろあると思いますが、今日は、今一番、自分が何とか</a:t>
            </a:r>
            <a:endParaRPr lang="en-US" altLang="ja-JP" sz="1400" dirty="0">
              <a:latin typeface="+mn-ea"/>
            </a:endParaRPr>
          </a:p>
          <a:p>
            <a:r>
              <a:rPr lang="ja-JP" altLang="ja-JP" sz="1400" dirty="0">
                <a:latin typeface="+mn-ea"/>
              </a:rPr>
              <a:t>したいと思っていることを１つ書きます。</a:t>
            </a:r>
            <a:endParaRPr lang="en-US" altLang="ja-JP" sz="1400" dirty="0">
              <a:latin typeface="+mn-ea"/>
            </a:endParaRPr>
          </a:p>
          <a:p>
            <a:r>
              <a:rPr lang="ja-JP" altLang="ja-JP" sz="1400" dirty="0">
                <a:latin typeface="+mn-ea"/>
              </a:rPr>
              <a:t>ただし、あまり深刻なものではなく、この場で出してもいいというものを書いてください。</a:t>
            </a:r>
            <a:endParaRPr lang="en-US" altLang="ja-JP" sz="1400" dirty="0">
              <a:latin typeface="+mn-ea"/>
            </a:endParaRPr>
          </a:p>
          <a:p>
            <a:r>
              <a:rPr lang="ja-JP" altLang="ja-JP" sz="1400" dirty="0">
                <a:latin typeface="+mn-ea"/>
              </a:rPr>
              <a:t>時間を１分</a:t>
            </a:r>
            <a:r>
              <a:rPr lang="ja-JP" altLang="en-US" sz="1400" dirty="0">
                <a:latin typeface="+mn-ea"/>
              </a:rPr>
              <a:t>取ります</a:t>
            </a:r>
            <a:r>
              <a:rPr lang="ja-JP" altLang="ja-JP" sz="1400" dirty="0">
                <a:latin typeface="+mn-ea"/>
              </a:rPr>
              <a:t>。</a:t>
            </a:r>
          </a:p>
          <a:p>
            <a:endParaRPr lang="en-US" altLang="ja-JP" sz="1400" dirty="0">
              <a:latin typeface="+mn-ea"/>
            </a:endParaRPr>
          </a:p>
          <a:p>
            <a:r>
              <a:rPr lang="ja-JP" altLang="ja-JP" sz="1400" dirty="0">
                <a:latin typeface="+mn-ea"/>
              </a:rPr>
              <a:t>（必要があれば）もし、どうしても思い付かない、という人は、</a:t>
            </a:r>
            <a:endParaRPr lang="en-US" altLang="ja-JP" sz="1400" dirty="0">
              <a:latin typeface="+mn-ea"/>
            </a:endParaRPr>
          </a:p>
          <a:p>
            <a:r>
              <a:rPr lang="ja-JP" altLang="ja-JP" sz="1400" dirty="0">
                <a:latin typeface="+mn-ea"/>
              </a:rPr>
              <a:t>苦手な教科や勉強を書いてください。</a:t>
            </a:r>
            <a:endParaRPr lang="en-US" altLang="ja-JP" sz="1400" dirty="0">
              <a:latin typeface="+mn-ea"/>
            </a:endParaRPr>
          </a:p>
          <a:p>
            <a:endParaRPr lang="en-US" altLang="ja-JP" sz="1400" dirty="0">
              <a:latin typeface="+mn-ea"/>
            </a:endParaRPr>
          </a:p>
          <a:p>
            <a:r>
              <a:rPr lang="ja-JP" altLang="en-US" sz="1400" dirty="0">
                <a:latin typeface="+mn-ea"/>
              </a:rPr>
              <a:t>時間です。</a:t>
            </a:r>
            <a:endParaRPr lang="ja-JP" altLang="ja-JP" sz="1400" dirty="0">
              <a:latin typeface="+mn-ea"/>
            </a:endParaRPr>
          </a:p>
        </p:txBody>
      </p:sp>
      <p:sp>
        <p:nvSpPr>
          <p:cNvPr id="5" name="ヘッダー プレースホルダー 5"/>
          <p:cNvSpPr txBox="1"/>
          <p:nvPr/>
        </p:nvSpPr>
        <p:spPr>
          <a:xfrm>
            <a:off x="660347" y="1203610"/>
            <a:ext cx="3076365" cy="513510"/>
          </a:xfrm>
          <a:prstGeom prst="rect">
            <a:avLst/>
          </a:prstGeom>
        </p:spPr>
        <p:txBody>
          <a:bodyPr lIns="87959" tIns="43980" rIns="87959" bIns="43980"/>
          <a:lstStyle>
            <a:defPPr>
              <a:defRPr lang="ja-JP"/>
            </a:defPPr>
            <a:lvl1pPr algn="l" rtl="0" eaLnBrk="0" fontAlgn="base" hangingPunct="0">
              <a:spcBef>
                <a:spcPct val="0"/>
              </a:spcBef>
              <a:spcAft>
                <a:spcPct val="0"/>
              </a:spcAft>
              <a:defRPr kumimoji="1" kern="1200">
                <a:solidFill>
                  <a:schemeClr val="tx1"/>
                </a:solidFill>
                <a:latin typeface="Arial"/>
                <a:ea typeface="ＭＳ Ｐゴシック"/>
                <a:cs typeface="+mn-cs"/>
              </a:defRPr>
            </a:lvl1pPr>
            <a:lvl2pPr marL="457200" algn="l" rtl="0" eaLnBrk="0" fontAlgn="base" hangingPunct="0">
              <a:spcBef>
                <a:spcPct val="0"/>
              </a:spcBef>
              <a:spcAft>
                <a:spcPct val="0"/>
              </a:spcAft>
              <a:defRPr kumimoji="1" kern="1200">
                <a:solidFill>
                  <a:schemeClr val="tx1"/>
                </a:solidFill>
                <a:latin typeface="Arial"/>
                <a:ea typeface="ＭＳ Ｐゴシック"/>
                <a:cs typeface="+mn-cs"/>
              </a:defRPr>
            </a:lvl2pPr>
            <a:lvl3pPr marL="914400" algn="l" rtl="0" eaLnBrk="0" fontAlgn="base" hangingPunct="0">
              <a:spcBef>
                <a:spcPct val="0"/>
              </a:spcBef>
              <a:spcAft>
                <a:spcPct val="0"/>
              </a:spcAft>
              <a:defRPr kumimoji="1" kern="1200">
                <a:solidFill>
                  <a:schemeClr val="tx1"/>
                </a:solidFill>
                <a:latin typeface="Arial"/>
                <a:ea typeface="ＭＳ Ｐゴシック"/>
                <a:cs typeface="+mn-cs"/>
              </a:defRPr>
            </a:lvl3pPr>
            <a:lvl4pPr marL="1371600" algn="l" rtl="0" eaLnBrk="0" fontAlgn="base" hangingPunct="0">
              <a:spcBef>
                <a:spcPct val="0"/>
              </a:spcBef>
              <a:spcAft>
                <a:spcPct val="0"/>
              </a:spcAft>
              <a:defRPr kumimoji="1" kern="1200">
                <a:solidFill>
                  <a:schemeClr val="tx1"/>
                </a:solidFill>
                <a:latin typeface="Arial"/>
                <a:ea typeface="ＭＳ Ｐゴシック"/>
                <a:cs typeface="+mn-cs"/>
              </a:defRPr>
            </a:lvl4pPr>
            <a:lvl5pPr marL="1828800" algn="l" rtl="0" eaLnBrk="0" fontAlgn="base" hangingPunct="0">
              <a:spcBef>
                <a:spcPct val="0"/>
              </a:spcBef>
              <a:spcAft>
                <a:spcPct val="0"/>
              </a:spcAft>
              <a:defRPr kumimoji="1" kern="1200">
                <a:solidFill>
                  <a:schemeClr val="tx1"/>
                </a:solidFill>
                <a:latin typeface="Arial"/>
                <a:ea typeface="ＭＳ Ｐゴシック"/>
                <a:cs typeface="+mn-cs"/>
              </a:defRPr>
            </a:lvl5pPr>
            <a:lvl6pPr marL="2286000" algn="l" defTabSz="914400" rtl="0" eaLnBrk="1" latinLnBrk="0" hangingPunct="1">
              <a:defRPr kumimoji="1" kern="1200">
                <a:solidFill>
                  <a:schemeClr val="tx1"/>
                </a:solidFill>
                <a:latin typeface="Arial"/>
                <a:ea typeface="ＭＳ Ｐゴシック"/>
                <a:cs typeface="+mn-cs"/>
              </a:defRPr>
            </a:lvl6pPr>
            <a:lvl7pPr marL="2743200" algn="l" defTabSz="914400" rtl="0" eaLnBrk="1" latinLnBrk="0" hangingPunct="1">
              <a:defRPr kumimoji="1" kern="1200">
                <a:solidFill>
                  <a:schemeClr val="tx1"/>
                </a:solidFill>
                <a:latin typeface="Arial"/>
                <a:ea typeface="ＭＳ Ｐゴシック"/>
                <a:cs typeface="+mn-cs"/>
              </a:defRPr>
            </a:lvl7pPr>
            <a:lvl8pPr marL="3200400" algn="l" defTabSz="914400" rtl="0" eaLnBrk="1" latinLnBrk="0" hangingPunct="1">
              <a:defRPr kumimoji="1" kern="1200">
                <a:solidFill>
                  <a:schemeClr val="tx1"/>
                </a:solidFill>
                <a:latin typeface="Arial"/>
                <a:ea typeface="ＭＳ Ｐゴシック"/>
                <a:cs typeface="+mn-cs"/>
              </a:defRPr>
            </a:lvl8pPr>
            <a:lvl9pPr marL="3657600" algn="l" defTabSz="914400" rtl="0" eaLnBrk="1" latinLnBrk="0" hangingPunct="1">
              <a:defRPr kumimoji="1" kern="1200">
                <a:solidFill>
                  <a:schemeClr val="tx1"/>
                </a:solidFill>
                <a:latin typeface="Arial"/>
                <a:ea typeface="ＭＳ Ｐゴシック"/>
                <a:cs typeface="+mn-cs"/>
              </a:defRPr>
            </a:lvl9pPr>
          </a:lstStyle>
          <a:p>
            <a:pPr>
              <a:defRPr lang="ja-JP" altLang="en-US"/>
            </a:pPr>
            <a:r>
              <a:rPr lang="en-US" altLang="ja-JP" sz="2000" dirty="0">
                <a:latin typeface="+mj-ea"/>
                <a:ea typeface="+mj-ea"/>
              </a:rPr>
              <a:t>【</a:t>
            </a:r>
            <a:r>
              <a:rPr lang="ja-JP" altLang="en-US" sz="2000" dirty="0">
                <a:latin typeface="+mj-ea"/>
                <a:ea typeface="+mj-ea"/>
              </a:rPr>
              <a:t>スライド</a:t>
            </a:r>
            <a:r>
              <a:rPr lang="en-US" altLang="ja-JP" sz="2000" dirty="0">
                <a:latin typeface="+mj-ea"/>
                <a:ea typeface="+mj-ea"/>
              </a:rPr>
              <a:t>15】</a:t>
            </a:r>
            <a:r>
              <a:rPr lang="ja-JP" altLang="en-US" sz="2000" dirty="0">
                <a:latin typeface="+mj-ea"/>
                <a:ea typeface="+mj-ea"/>
              </a:rPr>
              <a:t>（２分）</a:t>
            </a:r>
            <a:endParaRPr lang="en-US" altLang="ja-JP" sz="2000" dirty="0">
              <a:latin typeface="+mj-ea"/>
              <a:ea typeface="+mj-ea"/>
            </a:endParaRPr>
          </a:p>
        </p:txBody>
      </p:sp>
    </p:spTree>
    <p:extLst>
      <p:ext uri="{BB962C8B-B14F-4D97-AF65-F5344CB8AC3E}">
        <p14:creationId xmlns:p14="http://schemas.microsoft.com/office/powerpoint/2010/main" val="41057795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5175" y="1671638"/>
            <a:ext cx="5256213" cy="2957512"/>
          </a:xfrm>
        </p:spPr>
      </p:sp>
      <p:sp>
        <p:nvSpPr>
          <p:cNvPr id="3" name="ノート プレースホルダー 2"/>
          <p:cNvSpPr>
            <a:spLocks noGrp="1"/>
          </p:cNvSpPr>
          <p:nvPr>
            <p:ph type="body" idx="1"/>
          </p:nvPr>
        </p:nvSpPr>
        <p:spPr>
          <a:xfrm>
            <a:off x="735055" y="4664969"/>
            <a:ext cx="5321729" cy="3900487"/>
          </a:xfrm>
        </p:spPr>
        <p:txBody>
          <a:bodyPr/>
          <a:lstStyle/>
          <a:p>
            <a:pPr defTabSz="880035">
              <a:defRPr lang="ja-JP" altLang="en-US"/>
            </a:pPr>
            <a:endParaRPr lang="en-US" altLang="ja-JP" sz="1400" dirty="0">
              <a:latin typeface="+mn-ea"/>
            </a:endParaRPr>
          </a:p>
          <a:p>
            <a:pPr defTabSz="880035">
              <a:defRPr lang="ja-JP" altLang="en-US"/>
            </a:pPr>
            <a:r>
              <a:rPr lang="ja-JP" altLang="en-US" sz="1400" dirty="0">
                <a:latin typeface="+mn-ea"/>
              </a:rPr>
              <a:t>次に、活動②です。</a:t>
            </a:r>
            <a:endParaRPr lang="en-US" altLang="ja-JP" sz="1400" dirty="0">
              <a:latin typeface="+mn-ea"/>
            </a:endParaRPr>
          </a:p>
          <a:p>
            <a:r>
              <a:rPr lang="ja-JP" altLang="en-US" sz="1400" dirty="0">
                <a:latin typeface="+mn-ea"/>
              </a:rPr>
              <a:t>友達が苦手なことや困っていることを解決するための</a:t>
            </a:r>
            <a:endParaRPr lang="en-US" altLang="ja-JP" sz="1400" dirty="0">
              <a:latin typeface="+mn-ea"/>
            </a:endParaRPr>
          </a:p>
          <a:p>
            <a:r>
              <a:rPr lang="ja-JP" altLang="en-US" sz="1400" dirty="0">
                <a:latin typeface="+mn-ea"/>
              </a:rPr>
              <a:t>アイディアを考えます。</a:t>
            </a:r>
            <a:endParaRPr lang="en-US" altLang="ja-JP" sz="1400" dirty="0">
              <a:latin typeface="+mn-ea"/>
            </a:endParaRPr>
          </a:p>
          <a:p>
            <a:pPr lvl="0">
              <a:defRPr lang="ja-JP" altLang="en-US"/>
            </a:pPr>
            <a:r>
              <a:rPr lang="ja-JP" altLang="en-US" sz="1400" dirty="0">
                <a:latin typeface="+mn-ea"/>
              </a:rPr>
              <a:t>とは言っても、解決のアイディアを考えることは簡単なことでは</a:t>
            </a:r>
            <a:endParaRPr lang="en-US" altLang="ja-JP" sz="1400" dirty="0">
              <a:latin typeface="+mn-ea"/>
            </a:endParaRPr>
          </a:p>
          <a:p>
            <a:pPr lvl="0">
              <a:defRPr lang="ja-JP" altLang="en-US"/>
            </a:pPr>
            <a:r>
              <a:rPr lang="ja-JP" altLang="en-US" sz="1400" dirty="0">
                <a:latin typeface="+mn-ea"/>
              </a:rPr>
              <a:t>ありません。</a:t>
            </a:r>
            <a:endParaRPr lang="en-US" altLang="ja-JP" sz="1400" dirty="0">
              <a:latin typeface="+mn-ea"/>
            </a:endParaRPr>
          </a:p>
        </p:txBody>
      </p:sp>
      <p:sp>
        <p:nvSpPr>
          <p:cNvPr id="5" name="ヘッダー プレースホルダー 5"/>
          <p:cNvSpPr txBox="1"/>
          <p:nvPr/>
        </p:nvSpPr>
        <p:spPr>
          <a:xfrm>
            <a:off x="660347" y="1203610"/>
            <a:ext cx="3076365" cy="513510"/>
          </a:xfrm>
          <a:prstGeom prst="rect">
            <a:avLst/>
          </a:prstGeom>
        </p:spPr>
        <p:txBody>
          <a:bodyPr lIns="87959" tIns="43980" rIns="87959" bIns="43980"/>
          <a:lstStyle>
            <a:defPPr>
              <a:defRPr lang="ja-JP"/>
            </a:defPPr>
            <a:lvl1pPr algn="l" rtl="0" eaLnBrk="0" fontAlgn="base" hangingPunct="0">
              <a:spcBef>
                <a:spcPct val="0"/>
              </a:spcBef>
              <a:spcAft>
                <a:spcPct val="0"/>
              </a:spcAft>
              <a:defRPr kumimoji="1" kern="1200">
                <a:solidFill>
                  <a:schemeClr val="tx1"/>
                </a:solidFill>
                <a:latin typeface="Arial"/>
                <a:ea typeface="ＭＳ Ｐゴシック"/>
                <a:cs typeface="+mn-cs"/>
              </a:defRPr>
            </a:lvl1pPr>
            <a:lvl2pPr marL="457200" algn="l" rtl="0" eaLnBrk="0" fontAlgn="base" hangingPunct="0">
              <a:spcBef>
                <a:spcPct val="0"/>
              </a:spcBef>
              <a:spcAft>
                <a:spcPct val="0"/>
              </a:spcAft>
              <a:defRPr kumimoji="1" kern="1200">
                <a:solidFill>
                  <a:schemeClr val="tx1"/>
                </a:solidFill>
                <a:latin typeface="Arial"/>
                <a:ea typeface="ＭＳ Ｐゴシック"/>
                <a:cs typeface="+mn-cs"/>
              </a:defRPr>
            </a:lvl2pPr>
            <a:lvl3pPr marL="914400" algn="l" rtl="0" eaLnBrk="0" fontAlgn="base" hangingPunct="0">
              <a:spcBef>
                <a:spcPct val="0"/>
              </a:spcBef>
              <a:spcAft>
                <a:spcPct val="0"/>
              </a:spcAft>
              <a:defRPr kumimoji="1" kern="1200">
                <a:solidFill>
                  <a:schemeClr val="tx1"/>
                </a:solidFill>
                <a:latin typeface="Arial"/>
                <a:ea typeface="ＭＳ Ｐゴシック"/>
                <a:cs typeface="+mn-cs"/>
              </a:defRPr>
            </a:lvl3pPr>
            <a:lvl4pPr marL="1371600" algn="l" rtl="0" eaLnBrk="0" fontAlgn="base" hangingPunct="0">
              <a:spcBef>
                <a:spcPct val="0"/>
              </a:spcBef>
              <a:spcAft>
                <a:spcPct val="0"/>
              </a:spcAft>
              <a:defRPr kumimoji="1" kern="1200">
                <a:solidFill>
                  <a:schemeClr val="tx1"/>
                </a:solidFill>
                <a:latin typeface="Arial"/>
                <a:ea typeface="ＭＳ Ｐゴシック"/>
                <a:cs typeface="+mn-cs"/>
              </a:defRPr>
            </a:lvl4pPr>
            <a:lvl5pPr marL="1828800" algn="l" rtl="0" eaLnBrk="0" fontAlgn="base" hangingPunct="0">
              <a:spcBef>
                <a:spcPct val="0"/>
              </a:spcBef>
              <a:spcAft>
                <a:spcPct val="0"/>
              </a:spcAft>
              <a:defRPr kumimoji="1" kern="1200">
                <a:solidFill>
                  <a:schemeClr val="tx1"/>
                </a:solidFill>
                <a:latin typeface="Arial"/>
                <a:ea typeface="ＭＳ Ｐゴシック"/>
                <a:cs typeface="+mn-cs"/>
              </a:defRPr>
            </a:lvl5pPr>
            <a:lvl6pPr marL="2286000" algn="l" defTabSz="914400" rtl="0" eaLnBrk="1" latinLnBrk="0" hangingPunct="1">
              <a:defRPr kumimoji="1" kern="1200">
                <a:solidFill>
                  <a:schemeClr val="tx1"/>
                </a:solidFill>
                <a:latin typeface="Arial"/>
                <a:ea typeface="ＭＳ Ｐゴシック"/>
                <a:cs typeface="+mn-cs"/>
              </a:defRPr>
            </a:lvl6pPr>
            <a:lvl7pPr marL="2743200" algn="l" defTabSz="914400" rtl="0" eaLnBrk="1" latinLnBrk="0" hangingPunct="1">
              <a:defRPr kumimoji="1" kern="1200">
                <a:solidFill>
                  <a:schemeClr val="tx1"/>
                </a:solidFill>
                <a:latin typeface="Arial"/>
                <a:ea typeface="ＭＳ Ｐゴシック"/>
                <a:cs typeface="+mn-cs"/>
              </a:defRPr>
            </a:lvl7pPr>
            <a:lvl8pPr marL="3200400" algn="l" defTabSz="914400" rtl="0" eaLnBrk="1" latinLnBrk="0" hangingPunct="1">
              <a:defRPr kumimoji="1" kern="1200">
                <a:solidFill>
                  <a:schemeClr val="tx1"/>
                </a:solidFill>
                <a:latin typeface="Arial"/>
                <a:ea typeface="ＭＳ Ｐゴシック"/>
                <a:cs typeface="+mn-cs"/>
              </a:defRPr>
            </a:lvl8pPr>
            <a:lvl9pPr marL="3657600" algn="l" defTabSz="914400" rtl="0" eaLnBrk="1" latinLnBrk="0" hangingPunct="1">
              <a:defRPr kumimoji="1" kern="1200">
                <a:solidFill>
                  <a:schemeClr val="tx1"/>
                </a:solidFill>
                <a:latin typeface="Arial"/>
                <a:ea typeface="ＭＳ Ｐゴシック"/>
                <a:cs typeface="+mn-cs"/>
              </a:defRPr>
            </a:lvl9pPr>
          </a:lstStyle>
          <a:p>
            <a:pPr>
              <a:defRPr lang="ja-JP" altLang="en-US"/>
            </a:pPr>
            <a:r>
              <a:rPr lang="en-US" altLang="ja-JP" sz="2000" dirty="0">
                <a:latin typeface="+mj-ea"/>
                <a:ea typeface="+mj-ea"/>
              </a:rPr>
              <a:t>【</a:t>
            </a:r>
            <a:r>
              <a:rPr lang="ja-JP" altLang="en-US" sz="2000" dirty="0">
                <a:latin typeface="+mj-ea"/>
                <a:ea typeface="+mj-ea"/>
              </a:rPr>
              <a:t>スライド</a:t>
            </a:r>
            <a:r>
              <a:rPr lang="en-US" altLang="ja-JP" sz="2000" dirty="0">
                <a:latin typeface="+mj-ea"/>
                <a:ea typeface="+mj-ea"/>
              </a:rPr>
              <a:t>16】</a:t>
            </a:r>
            <a:r>
              <a:rPr lang="ja-JP" altLang="en-US" sz="2000" dirty="0">
                <a:latin typeface="+mj-ea"/>
                <a:ea typeface="+mj-ea"/>
              </a:rPr>
              <a:t>（</a:t>
            </a:r>
            <a:r>
              <a:rPr lang="en-US" altLang="ja-JP" sz="2000" dirty="0">
                <a:latin typeface="+mj-ea"/>
                <a:ea typeface="+mj-ea"/>
              </a:rPr>
              <a:t>30</a:t>
            </a:r>
            <a:r>
              <a:rPr lang="ja-JP" altLang="en-US" sz="2000" dirty="0">
                <a:latin typeface="+mj-ea"/>
                <a:ea typeface="+mj-ea"/>
              </a:rPr>
              <a:t>秒）</a:t>
            </a:r>
            <a:endParaRPr lang="en-US" altLang="ja-JP" sz="2000" dirty="0">
              <a:latin typeface="+mj-ea"/>
              <a:ea typeface="+mj-ea"/>
            </a:endParaRPr>
          </a:p>
        </p:txBody>
      </p:sp>
    </p:spTree>
    <p:extLst>
      <p:ext uri="{BB962C8B-B14F-4D97-AF65-F5344CB8AC3E}">
        <p14:creationId xmlns:p14="http://schemas.microsoft.com/office/powerpoint/2010/main" val="24755630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3588" y="1676400"/>
            <a:ext cx="5237162" cy="2946400"/>
          </a:xfrm>
        </p:spPr>
      </p:sp>
      <p:sp>
        <p:nvSpPr>
          <p:cNvPr id="3" name="ノート プレースホルダー 2"/>
          <p:cNvSpPr>
            <a:spLocks noGrp="1"/>
          </p:cNvSpPr>
          <p:nvPr>
            <p:ph type="body" idx="1"/>
          </p:nvPr>
        </p:nvSpPr>
        <p:spPr>
          <a:xfrm>
            <a:off x="736816" y="4652914"/>
            <a:ext cx="5263413" cy="3900487"/>
          </a:xfrm>
        </p:spPr>
        <p:txBody>
          <a:bodyPr/>
          <a:lstStyle/>
          <a:p>
            <a:pPr defTabSz="880035">
              <a:defRPr lang="ja-JP" altLang="en-US"/>
            </a:pPr>
            <a:endParaRPr lang="en-US" altLang="ja-JP" sz="1400" dirty="0">
              <a:latin typeface="+mn-ea"/>
            </a:endParaRPr>
          </a:p>
          <a:p>
            <a:pPr defTabSz="880035">
              <a:defRPr lang="ja-JP" altLang="en-US"/>
            </a:pPr>
            <a:r>
              <a:rPr lang="ja-JP" altLang="en-US" sz="1400" dirty="0">
                <a:latin typeface="+mn-ea"/>
              </a:rPr>
              <a:t>そこで、アイディアを考える際のポイントをいくつか紹介します。</a:t>
            </a:r>
            <a:endParaRPr lang="en-US" altLang="ja-JP" sz="1400" dirty="0">
              <a:latin typeface="+mn-ea"/>
            </a:endParaRPr>
          </a:p>
          <a:p>
            <a:r>
              <a:rPr lang="ja-JP" altLang="en-US" sz="1400" dirty="0">
                <a:latin typeface="+mn-ea"/>
              </a:rPr>
              <a:t>このように、●自分のやり方や、他の人に教えてもらったやり方を</a:t>
            </a:r>
            <a:endParaRPr lang="en-US" altLang="ja-JP" sz="1400" dirty="0">
              <a:latin typeface="+mn-ea"/>
            </a:endParaRPr>
          </a:p>
          <a:p>
            <a:r>
              <a:rPr lang="ja-JP" altLang="en-US" sz="1400" dirty="0">
                <a:latin typeface="+mn-ea"/>
              </a:rPr>
              <a:t>紹介してもいいし、今、思い付いたものでもいいです。</a:t>
            </a:r>
            <a:endParaRPr lang="en-US" altLang="ja-JP" sz="1400" dirty="0">
              <a:latin typeface="+mn-ea"/>
            </a:endParaRPr>
          </a:p>
          <a:p>
            <a:r>
              <a:rPr lang="ja-JP" altLang="en-US" sz="1400" dirty="0">
                <a:latin typeface="+mn-ea"/>
              </a:rPr>
              <a:t>似ているものや関係のあるものはつなげます。</a:t>
            </a:r>
            <a:endParaRPr lang="en-US" altLang="ja-JP" sz="1400" dirty="0">
              <a:latin typeface="+mn-ea"/>
            </a:endParaRPr>
          </a:p>
        </p:txBody>
      </p:sp>
      <p:sp>
        <p:nvSpPr>
          <p:cNvPr id="5" name="ヘッダー プレースホルダー 5"/>
          <p:cNvSpPr txBox="1"/>
          <p:nvPr/>
        </p:nvSpPr>
        <p:spPr>
          <a:xfrm>
            <a:off x="660347" y="1203610"/>
            <a:ext cx="3076365" cy="513510"/>
          </a:xfrm>
          <a:prstGeom prst="rect">
            <a:avLst/>
          </a:prstGeom>
        </p:spPr>
        <p:txBody>
          <a:bodyPr lIns="87959" tIns="43980" rIns="87959" bIns="43980"/>
          <a:lstStyle>
            <a:defPPr>
              <a:defRPr lang="ja-JP"/>
            </a:defPPr>
            <a:lvl1pPr algn="l" rtl="0" eaLnBrk="0" fontAlgn="base" hangingPunct="0">
              <a:spcBef>
                <a:spcPct val="0"/>
              </a:spcBef>
              <a:spcAft>
                <a:spcPct val="0"/>
              </a:spcAft>
              <a:defRPr kumimoji="1" kern="1200">
                <a:solidFill>
                  <a:schemeClr val="tx1"/>
                </a:solidFill>
                <a:latin typeface="Arial"/>
                <a:ea typeface="ＭＳ Ｐゴシック"/>
                <a:cs typeface="+mn-cs"/>
              </a:defRPr>
            </a:lvl1pPr>
            <a:lvl2pPr marL="457200" algn="l" rtl="0" eaLnBrk="0" fontAlgn="base" hangingPunct="0">
              <a:spcBef>
                <a:spcPct val="0"/>
              </a:spcBef>
              <a:spcAft>
                <a:spcPct val="0"/>
              </a:spcAft>
              <a:defRPr kumimoji="1" kern="1200">
                <a:solidFill>
                  <a:schemeClr val="tx1"/>
                </a:solidFill>
                <a:latin typeface="Arial"/>
                <a:ea typeface="ＭＳ Ｐゴシック"/>
                <a:cs typeface="+mn-cs"/>
              </a:defRPr>
            </a:lvl2pPr>
            <a:lvl3pPr marL="914400" algn="l" rtl="0" eaLnBrk="0" fontAlgn="base" hangingPunct="0">
              <a:spcBef>
                <a:spcPct val="0"/>
              </a:spcBef>
              <a:spcAft>
                <a:spcPct val="0"/>
              </a:spcAft>
              <a:defRPr kumimoji="1" kern="1200">
                <a:solidFill>
                  <a:schemeClr val="tx1"/>
                </a:solidFill>
                <a:latin typeface="Arial"/>
                <a:ea typeface="ＭＳ Ｐゴシック"/>
                <a:cs typeface="+mn-cs"/>
              </a:defRPr>
            </a:lvl3pPr>
            <a:lvl4pPr marL="1371600" algn="l" rtl="0" eaLnBrk="0" fontAlgn="base" hangingPunct="0">
              <a:spcBef>
                <a:spcPct val="0"/>
              </a:spcBef>
              <a:spcAft>
                <a:spcPct val="0"/>
              </a:spcAft>
              <a:defRPr kumimoji="1" kern="1200">
                <a:solidFill>
                  <a:schemeClr val="tx1"/>
                </a:solidFill>
                <a:latin typeface="Arial"/>
                <a:ea typeface="ＭＳ Ｐゴシック"/>
                <a:cs typeface="+mn-cs"/>
              </a:defRPr>
            </a:lvl4pPr>
            <a:lvl5pPr marL="1828800" algn="l" rtl="0" eaLnBrk="0" fontAlgn="base" hangingPunct="0">
              <a:spcBef>
                <a:spcPct val="0"/>
              </a:spcBef>
              <a:spcAft>
                <a:spcPct val="0"/>
              </a:spcAft>
              <a:defRPr kumimoji="1" kern="1200">
                <a:solidFill>
                  <a:schemeClr val="tx1"/>
                </a:solidFill>
                <a:latin typeface="Arial"/>
                <a:ea typeface="ＭＳ Ｐゴシック"/>
                <a:cs typeface="+mn-cs"/>
              </a:defRPr>
            </a:lvl5pPr>
            <a:lvl6pPr marL="2286000" algn="l" defTabSz="914400" rtl="0" eaLnBrk="1" latinLnBrk="0" hangingPunct="1">
              <a:defRPr kumimoji="1" kern="1200">
                <a:solidFill>
                  <a:schemeClr val="tx1"/>
                </a:solidFill>
                <a:latin typeface="Arial"/>
                <a:ea typeface="ＭＳ Ｐゴシック"/>
                <a:cs typeface="+mn-cs"/>
              </a:defRPr>
            </a:lvl6pPr>
            <a:lvl7pPr marL="2743200" algn="l" defTabSz="914400" rtl="0" eaLnBrk="1" latinLnBrk="0" hangingPunct="1">
              <a:defRPr kumimoji="1" kern="1200">
                <a:solidFill>
                  <a:schemeClr val="tx1"/>
                </a:solidFill>
                <a:latin typeface="Arial"/>
                <a:ea typeface="ＭＳ Ｐゴシック"/>
                <a:cs typeface="+mn-cs"/>
              </a:defRPr>
            </a:lvl7pPr>
            <a:lvl8pPr marL="3200400" algn="l" defTabSz="914400" rtl="0" eaLnBrk="1" latinLnBrk="0" hangingPunct="1">
              <a:defRPr kumimoji="1" kern="1200">
                <a:solidFill>
                  <a:schemeClr val="tx1"/>
                </a:solidFill>
                <a:latin typeface="Arial"/>
                <a:ea typeface="ＭＳ Ｐゴシック"/>
                <a:cs typeface="+mn-cs"/>
              </a:defRPr>
            </a:lvl8pPr>
            <a:lvl9pPr marL="3657600" algn="l" defTabSz="914400" rtl="0" eaLnBrk="1" latinLnBrk="0" hangingPunct="1">
              <a:defRPr kumimoji="1" kern="1200">
                <a:solidFill>
                  <a:schemeClr val="tx1"/>
                </a:solidFill>
                <a:latin typeface="Arial"/>
                <a:ea typeface="ＭＳ Ｐゴシック"/>
                <a:cs typeface="+mn-cs"/>
              </a:defRPr>
            </a:lvl9pPr>
          </a:lstStyle>
          <a:p>
            <a:pPr>
              <a:defRPr lang="ja-JP" altLang="en-US"/>
            </a:pPr>
            <a:r>
              <a:rPr lang="en-US" altLang="ja-JP" sz="2000" dirty="0">
                <a:latin typeface="+mj-ea"/>
                <a:ea typeface="+mj-ea"/>
              </a:rPr>
              <a:t>【</a:t>
            </a:r>
            <a:r>
              <a:rPr lang="ja-JP" altLang="en-US" sz="2000" dirty="0">
                <a:latin typeface="+mj-ea"/>
                <a:ea typeface="+mj-ea"/>
              </a:rPr>
              <a:t>スライド</a:t>
            </a:r>
            <a:r>
              <a:rPr lang="en-US" altLang="ja-JP" sz="2000" dirty="0">
                <a:latin typeface="+mj-ea"/>
                <a:ea typeface="+mj-ea"/>
              </a:rPr>
              <a:t>17】</a:t>
            </a:r>
            <a:r>
              <a:rPr lang="ja-JP" altLang="en-US" sz="2000" dirty="0">
                <a:latin typeface="+mj-ea"/>
                <a:ea typeface="+mj-ea"/>
              </a:rPr>
              <a:t>（</a:t>
            </a:r>
            <a:r>
              <a:rPr lang="en-US" altLang="ja-JP" sz="2000" dirty="0">
                <a:latin typeface="+mj-ea"/>
                <a:ea typeface="+mj-ea"/>
              </a:rPr>
              <a:t>30</a:t>
            </a:r>
            <a:r>
              <a:rPr lang="ja-JP" altLang="en-US" sz="2000" dirty="0">
                <a:latin typeface="+mj-ea"/>
                <a:ea typeface="+mj-ea"/>
              </a:rPr>
              <a:t>秒）</a:t>
            </a:r>
            <a:endParaRPr lang="en-US" altLang="ja-JP" sz="2000" dirty="0">
              <a:latin typeface="+mj-ea"/>
              <a:ea typeface="+mj-ea"/>
            </a:endParaRPr>
          </a:p>
        </p:txBody>
      </p:sp>
    </p:spTree>
    <p:extLst>
      <p:ext uri="{BB962C8B-B14F-4D97-AF65-F5344CB8AC3E}">
        <p14:creationId xmlns:p14="http://schemas.microsoft.com/office/powerpoint/2010/main" val="29105966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28663" y="1639888"/>
            <a:ext cx="5248275" cy="2952750"/>
          </a:xfrm>
        </p:spPr>
      </p:sp>
      <p:sp>
        <p:nvSpPr>
          <p:cNvPr id="3" name="ノート プレースホルダー 2"/>
          <p:cNvSpPr>
            <a:spLocks noGrp="1"/>
          </p:cNvSpPr>
          <p:nvPr>
            <p:ph type="body" idx="1"/>
          </p:nvPr>
        </p:nvSpPr>
        <p:spPr>
          <a:xfrm>
            <a:off x="714273" y="4628965"/>
            <a:ext cx="5285956" cy="5010269"/>
          </a:xfrm>
        </p:spPr>
        <p:txBody>
          <a:bodyPr/>
          <a:lstStyle/>
          <a:p>
            <a:pPr lvl="0">
              <a:defRPr lang="ja-JP" altLang="en-US"/>
            </a:pPr>
            <a:endParaRPr lang="en-US" altLang="ja-JP" sz="1400" dirty="0">
              <a:latin typeface="+mn-ea"/>
            </a:endParaRPr>
          </a:p>
          <a:p>
            <a:pPr lvl="0">
              <a:defRPr lang="ja-JP" altLang="en-US"/>
            </a:pPr>
            <a:r>
              <a:rPr lang="ja-JP" altLang="en-US" sz="1400" dirty="0">
                <a:latin typeface="+mn-ea"/>
              </a:rPr>
              <a:t>それでは、例を使ってやり方を説明します。例えば、四角の中に</a:t>
            </a:r>
            <a:endParaRPr lang="en-US" altLang="ja-JP" sz="1400" dirty="0">
              <a:latin typeface="+mn-ea"/>
            </a:endParaRPr>
          </a:p>
          <a:p>
            <a:pPr lvl="0">
              <a:defRPr lang="ja-JP" altLang="en-US"/>
            </a:pPr>
            <a:r>
              <a:rPr lang="ja-JP" altLang="en-US" sz="1400" dirty="0">
                <a:latin typeface="+mn-ea"/>
              </a:rPr>
              <a:t>「英単語を覚えることが苦手」と書かれていたとしたら、</a:t>
            </a:r>
            <a:endParaRPr lang="en-US" altLang="ja-JP" sz="1400" dirty="0">
              <a:latin typeface="+mn-ea"/>
            </a:endParaRPr>
          </a:p>
          <a:p>
            <a:pPr lvl="0">
              <a:defRPr lang="ja-JP" altLang="en-US"/>
            </a:pPr>
            <a:r>
              <a:rPr lang="ja-JP" altLang="en-US" sz="1400" dirty="0">
                <a:latin typeface="+mn-ea"/>
              </a:rPr>
              <a:t>●「アプリを活用する」とか、「友達と毎日問題を出し合う」というようにアイディアを書きます。</a:t>
            </a:r>
            <a:endParaRPr lang="en-US" altLang="ja-JP" sz="1400" dirty="0">
              <a:latin typeface="+mn-ea"/>
            </a:endParaRPr>
          </a:p>
          <a:p>
            <a:endParaRPr lang="en-US" altLang="ja-JP" sz="1400" dirty="0">
              <a:latin typeface="+mn-ea"/>
            </a:endParaRPr>
          </a:p>
          <a:p>
            <a:r>
              <a:rPr lang="ja-JP" altLang="ja-JP" sz="1400" dirty="0"/>
              <a:t>ところで、もし、「仕方ない。あきらめよう」というアイディアが</a:t>
            </a:r>
            <a:endParaRPr lang="en-US" altLang="ja-JP" sz="1400" dirty="0"/>
          </a:p>
          <a:p>
            <a:r>
              <a:rPr lang="ja-JP" altLang="ja-JP" sz="1400" dirty="0"/>
              <a:t>書かれていたらどう思いますか。</a:t>
            </a:r>
          </a:p>
          <a:p>
            <a:r>
              <a:rPr lang="ja-JP" altLang="ja-JP" sz="1400" dirty="0"/>
              <a:t>・解決策ではないので、よくないと思う</a:t>
            </a:r>
          </a:p>
          <a:p>
            <a:r>
              <a:rPr lang="ja-JP" altLang="ja-JP" sz="1400" dirty="0"/>
              <a:t>そうですね。あきらめさせるのではなく、できるようになるための</a:t>
            </a:r>
            <a:endParaRPr lang="en-US" altLang="ja-JP" sz="1400" dirty="0"/>
          </a:p>
          <a:p>
            <a:r>
              <a:rPr lang="ja-JP" altLang="ja-JP" sz="1400" dirty="0"/>
              <a:t>アイディアを</a:t>
            </a:r>
            <a:r>
              <a:rPr lang="ja-JP" altLang="en-US" sz="1400" dirty="0"/>
              <a:t>まずは</a:t>
            </a:r>
            <a:r>
              <a:rPr lang="ja-JP" altLang="ja-JP" sz="1400" dirty="0"/>
              <a:t>考え</a:t>
            </a:r>
            <a:r>
              <a:rPr lang="ja-JP" altLang="en-US" sz="1400" dirty="0"/>
              <a:t>てみましょう</a:t>
            </a:r>
            <a:r>
              <a:rPr lang="ja-JP" altLang="ja-JP" sz="1400" dirty="0"/>
              <a:t>。やり方で質問はありませんか。</a:t>
            </a:r>
          </a:p>
          <a:p>
            <a:endParaRPr lang="en-US" altLang="ja-JP" sz="1400" dirty="0"/>
          </a:p>
          <a:p>
            <a:r>
              <a:rPr lang="ja-JP" altLang="ja-JP" sz="1400" dirty="0"/>
              <a:t>それでは、先ほどと同じように、ワークシートを時計回りに渡して</a:t>
            </a:r>
            <a:endParaRPr lang="en-US" altLang="ja-JP" sz="1400" dirty="0"/>
          </a:p>
          <a:p>
            <a:r>
              <a:rPr lang="ja-JP" altLang="ja-JP" sz="1400" dirty="0"/>
              <a:t>ください。</a:t>
            </a:r>
            <a:endParaRPr lang="en-US" altLang="ja-JP" sz="1400" dirty="0"/>
          </a:p>
          <a:p>
            <a:r>
              <a:rPr lang="ja-JP" altLang="ja-JP" sz="1400" dirty="0"/>
              <a:t>時間は</a:t>
            </a:r>
            <a:r>
              <a:rPr lang="ja-JP" altLang="en-US" sz="1400" dirty="0"/>
              <a:t>１</a:t>
            </a:r>
            <a:r>
              <a:rPr lang="ja-JP" altLang="ja-JP" sz="1400" dirty="0"/>
              <a:t>人当たり１分です。</a:t>
            </a:r>
            <a:endParaRPr lang="en-US" altLang="ja-JP" sz="1400" dirty="0"/>
          </a:p>
          <a:p>
            <a:r>
              <a:rPr lang="ja-JP" altLang="ja-JP" sz="1400" dirty="0"/>
              <a:t>私の合図に合わせて、全体で進めます。</a:t>
            </a:r>
            <a:endParaRPr lang="en-US" altLang="ja-JP" sz="1400" dirty="0"/>
          </a:p>
          <a:p>
            <a:r>
              <a:rPr lang="ja-JP" altLang="ja-JP" sz="1400" dirty="0"/>
              <a:t>始めてください。</a:t>
            </a:r>
          </a:p>
          <a:p>
            <a:r>
              <a:rPr lang="en-US" altLang="ja-JP" sz="1400" dirty="0">
                <a:latin typeface="+mn-ea"/>
              </a:rPr>
              <a:t>15</a:t>
            </a:r>
            <a:r>
              <a:rPr lang="ja-JP" altLang="en-US" sz="1400" dirty="0">
                <a:latin typeface="+mn-ea"/>
              </a:rPr>
              <a:t>秒前です。</a:t>
            </a:r>
            <a:r>
              <a:rPr lang="ja-JP" altLang="ja-JP" sz="1400" dirty="0"/>
              <a:t>時間です。次の友達に渡しましょう。</a:t>
            </a:r>
          </a:p>
          <a:p>
            <a:r>
              <a:rPr lang="en-US" altLang="ja-JP" sz="1400" dirty="0">
                <a:latin typeface="+mn-ea"/>
              </a:rPr>
              <a:t>15</a:t>
            </a:r>
            <a:r>
              <a:rPr lang="ja-JP" altLang="en-US" sz="1400" dirty="0">
                <a:latin typeface="+mn-ea"/>
              </a:rPr>
              <a:t>秒前です。</a:t>
            </a:r>
            <a:r>
              <a:rPr lang="ja-JP" altLang="ja-JP" sz="1400" dirty="0"/>
              <a:t>時間です。次の友達に渡しましょう。</a:t>
            </a:r>
          </a:p>
          <a:p>
            <a:r>
              <a:rPr lang="en-US" altLang="ja-JP" sz="1400" dirty="0">
                <a:latin typeface="+mn-ea"/>
              </a:rPr>
              <a:t>15</a:t>
            </a:r>
            <a:r>
              <a:rPr lang="ja-JP" altLang="en-US" sz="1400" dirty="0">
                <a:latin typeface="+mn-ea"/>
              </a:rPr>
              <a:t>秒前です。</a:t>
            </a:r>
            <a:r>
              <a:rPr lang="ja-JP" altLang="ja-JP" sz="1400" dirty="0"/>
              <a:t>時間です。本人に渡しましょう。</a:t>
            </a:r>
            <a:endParaRPr lang="en-US" altLang="ja-JP" sz="1400" dirty="0"/>
          </a:p>
          <a:p>
            <a:endParaRPr lang="en-US" altLang="ja-JP" sz="1400" dirty="0">
              <a:latin typeface="+mn-ea"/>
            </a:endParaRPr>
          </a:p>
          <a:p>
            <a:r>
              <a:rPr lang="ja-JP" altLang="en-US" sz="1400" dirty="0">
                <a:latin typeface="+mn-ea"/>
              </a:rPr>
              <a:t>時間です。</a:t>
            </a:r>
            <a:endParaRPr lang="en-US" altLang="ja-JP" sz="1400" dirty="0">
              <a:latin typeface="+mn-ea"/>
            </a:endParaRPr>
          </a:p>
        </p:txBody>
      </p:sp>
      <p:sp>
        <p:nvSpPr>
          <p:cNvPr id="5" name="ヘッダー プレースホルダー 5"/>
          <p:cNvSpPr txBox="1"/>
          <p:nvPr/>
        </p:nvSpPr>
        <p:spPr>
          <a:xfrm>
            <a:off x="660347" y="1203610"/>
            <a:ext cx="3076365" cy="513510"/>
          </a:xfrm>
          <a:prstGeom prst="rect">
            <a:avLst/>
          </a:prstGeom>
        </p:spPr>
        <p:txBody>
          <a:bodyPr lIns="87959" tIns="43980" rIns="87959" bIns="43980"/>
          <a:lstStyle>
            <a:defPPr>
              <a:defRPr lang="ja-JP"/>
            </a:defPPr>
            <a:lvl1pPr algn="l" rtl="0" eaLnBrk="0" fontAlgn="base" hangingPunct="0">
              <a:spcBef>
                <a:spcPct val="0"/>
              </a:spcBef>
              <a:spcAft>
                <a:spcPct val="0"/>
              </a:spcAft>
              <a:defRPr kumimoji="1" kern="1200">
                <a:solidFill>
                  <a:schemeClr val="tx1"/>
                </a:solidFill>
                <a:latin typeface="Arial"/>
                <a:ea typeface="ＭＳ Ｐゴシック"/>
                <a:cs typeface="+mn-cs"/>
              </a:defRPr>
            </a:lvl1pPr>
            <a:lvl2pPr marL="457200" algn="l" rtl="0" eaLnBrk="0" fontAlgn="base" hangingPunct="0">
              <a:spcBef>
                <a:spcPct val="0"/>
              </a:spcBef>
              <a:spcAft>
                <a:spcPct val="0"/>
              </a:spcAft>
              <a:defRPr kumimoji="1" kern="1200">
                <a:solidFill>
                  <a:schemeClr val="tx1"/>
                </a:solidFill>
                <a:latin typeface="Arial"/>
                <a:ea typeface="ＭＳ Ｐゴシック"/>
                <a:cs typeface="+mn-cs"/>
              </a:defRPr>
            </a:lvl2pPr>
            <a:lvl3pPr marL="914400" algn="l" rtl="0" eaLnBrk="0" fontAlgn="base" hangingPunct="0">
              <a:spcBef>
                <a:spcPct val="0"/>
              </a:spcBef>
              <a:spcAft>
                <a:spcPct val="0"/>
              </a:spcAft>
              <a:defRPr kumimoji="1" kern="1200">
                <a:solidFill>
                  <a:schemeClr val="tx1"/>
                </a:solidFill>
                <a:latin typeface="Arial"/>
                <a:ea typeface="ＭＳ Ｐゴシック"/>
                <a:cs typeface="+mn-cs"/>
              </a:defRPr>
            </a:lvl3pPr>
            <a:lvl4pPr marL="1371600" algn="l" rtl="0" eaLnBrk="0" fontAlgn="base" hangingPunct="0">
              <a:spcBef>
                <a:spcPct val="0"/>
              </a:spcBef>
              <a:spcAft>
                <a:spcPct val="0"/>
              </a:spcAft>
              <a:defRPr kumimoji="1" kern="1200">
                <a:solidFill>
                  <a:schemeClr val="tx1"/>
                </a:solidFill>
                <a:latin typeface="Arial"/>
                <a:ea typeface="ＭＳ Ｐゴシック"/>
                <a:cs typeface="+mn-cs"/>
              </a:defRPr>
            </a:lvl4pPr>
            <a:lvl5pPr marL="1828800" algn="l" rtl="0" eaLnBrk="0" fontAlgn="base" hangingPunct="0">
              <a:spcBef>
                <a:spcPct val="0"/>
              </a:spcBef>
              <a:spcAft>
                <a:spcPct val="0"/>
              </a:spcAft>
              <a:defRPr kumimoji="1" kern="1200">
                <a:solidFill>
                  <a:schemeClr val="tx1"/>
                </a:solidFill>
                <a:latin typeface="Arial"/>
                <a:ea typeface="ＭＳ Ｐゴシック"/>
                <a:cs typeface="+mn-cs"/>
              </a:defRPr>
            </a:lvl5pPr>
            <a:lvl6pPr marL="2286000" algn="l" defTabSz="914400" rtl="0" eaLnBrk="1" latinLnBrk="0" hangingPunct="1">
              <a:defRPr kumimoji="1" kern="1200">
                <a:solidFill>
                  <a:schemeClr val="tx1"/>
                </a:solidFill>
                <a:latin typeface="Arial"/>
                <a:ea typeface="ＭＳ Ｐゴシック"/>
                <a:cs typeface="+mn-cs"/>
              </a:defRPr>
            </a:lvl6pPr>
            <a:lvl7pPr marL="2743200" algn="l" defTabSz="914400" rtl="0" eaLnBrk="1" latinLnBrk="0" hangingPunct="1">
              <a:defRPr kumimoji="1" kern="1200">
                <a:solidFill>
                  <a:schemeClr val="tx1"/>
                </a:solidFill>
                <a:latin typeface="Arial"/>
                <a:ea typeface="ＭＳ Ｐゴシック"/>
                <a:cs typeface="+mn-cs"/>
              </a:defRPr>
            </a:lvl7pPr>
            <a:lvl8pPr marL="3200400" algn="l" defTabSz="914400" rtl="0" eaLnBrk="1" latinLnBrk="0" hangingPunct="1">
              <a:defRPr kumimoji="1" kern="1200">
                <a:solidFill>
                  <a:schemeClr val="tx1"/>
                </a:solidFill>
                <a:latin typeface="Arial"/>
                <a:ea typeface="ＭＳ Ｐゴシック"/>
                <a:cs typeface="+mn-cs"/>
              </a:defRPr>
            </a:lvl8pPr>
            <a:lvl9pPr marL="3657600" algn="l" defTabSz="914400" rtl="0" eaLnBrk="1" latinLnBrk="0" hangingPunct="1">
              <a:defRPr kumimoji="1" kern="1200">
                <a:solidFill>
                  <a:schemeClr val="tx1"/>
                </a:solidFill>
                <a:latin typeface="Arial"/>
                <a:ea typeface="ＭＳ Ｐゴシック"/>
                <a:cs typeface="+mn-cs"/>
              </a:defRPr>
            </a:lvl9pPr>
          </a:lstStyle>
          <a:p>
            <a:pPr>
              <a:defRPr lang="ja-JP" altLang="en-US"/>
            </a:pPr>
            <a:r>
              <a:rPr lang="en-US" altLang="ja-JP" sz="2000" dirty="0">
                <a:latin typeface="+mj-ea"/>
                <a:ea typeface="+mj-ea"/>
              </a:rPr>
              <a:t>【</a:t>
            </a:r>
            <a:r>
              <a:rPr lang="ja-JP" altLang="en-US" sz="2000" dirty="0">
                <a:latin typeface="+mj-ea"/>
                <a:ea typeface="+mj-ea"/>
              </a:rPr>
              <a:t>スライド</a:t>
            </a:r>
            <a:r>
              <a:rPr lang="en-US" altLang="ja-JP" sz="2000" dirty="0">
                <a:latin typeface="+mj-ea"/>
                <a:ea typeface="+mj-ea"/>
              </a:rPr>
              <a:t>18】</a:t>
            </a:r>
            <a:r>
              <a:rPr lang="ja-JP" altLang="en-US" sz="2000" dirty="0">
                <a:latin typeface="+mj-ea"/>
                <a:ea typeface="+mj-ea"/>
              </a:rPr>
              <a:t>（５分）</a:t>
            </a:r>
            <a:endParaRPr lang="en-US" altLang="ja-JP" sz="2000" dirty="0">
              <a:latin typeface="+mj-ea"/>
              <a:ea typeface="+mj-ea"/>
            </a:endParaRPr>
          </a:p>
        </p:txBody>
      </p:sp>
    </p:spTree>
    <p:extLst>
      <p:ext uri="{BB962C8B-B14F-4D97-AF65-F5344CB8AC3E}">
        <p14:creationId xmlns:p14="http://schemas.microsoft.com/office/powerpoint/2010/main" val="35711498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28663" y="1639888"/>
            <a:ext cx="5272087" cy="2967037"/>
          </a:xfrm>
        </p:spPr>
      </p:sp>
      <p:sp>
        <p:nvSpPr>
          <p:cNvPr id="3" name="ノート プレースホルダー 2"/>
          <p:cNvSpPr>
            <a:spLocks noGrp="1"/>
          </p:cNvSpPr>
          <p:nvPr>
            <p:ph type="body" idx="1"/>
          </p:nvPr>
        </p:nvSpPr>
        <p:spPr>
          <a:xfrm>
            <a:off x="736816" y="4628965"/>
            <a:ext cx="5263413" cy="3900487"/>
          </a:xfrm>
        </p:spPr>
        <p:txBody>
          <a:bodyPr/>
          <a:lstStyle/>
          <a:p>
            <a:pPr defTabSz="880035">
              <a:defRPr lang="ja-JP" altLang="en-US"/>
            </a:pPr>
            <a:endParaRPr lang="en-US" altLang="ja-JP" sz="1400" dirty="0">
              <a:latin typeface="+mn-ea"/>
            </a:endParaRPr>
          </a:p>
          <a:p>
            <a:pPr defTabSz="880035">
              <a:defRPr lang="ja-JP" altLang="en-US"/>
            </a:pPr>
            <a:r>
              <a:rPr lang="ja-JP" altLang="en-US" sz="1400" dirty="0">
                <a:latin typeface="+mn-ea"/>
              </a:rPr>
              <a:t>次は、友達の「強み」を生かしたアイディアを考えてみましょう。</a:t>
            </a:r>
            <a:endParaRPr lang="en-US" altLang="ja-JP" sz="1400" dirty="0">
              <a:latin typeface="+mn-ea"/>
            </a:endParaRPr>
          </a:p>
          <a:p>
            <a:pPr lvl="0">
              <a:defRPr lang="ja-JP" altLang="en-US"/>
            </a:pPr>
            <a:r>
              <a:rPr lang="ja-JP" altLang="en-US" sz="1400" dirty="0">
                <a:latin typeface="+mn-ea"/>
              </a:rPr>
              <a:t>例を使って「強み」を生かした考え方を説明します。</a:t>
            </a:r>
            <a:endParaRPr lang="en-US" altLang="ja-JP" sz="1400" dirty="0">
              <a:latin typeface="+mn-ea"/>
            </a:endParaRPr>
          </a:p>
          <a:p>
            <a:pPr lvl="0">
              <a:defRPr lang="ja-JP" altLang="en-US"/>
            </a:pPr>
            <a:r>
              <a:rPr lang="ja-JP" altLang="en-US" sz="1400" dirty="0">
                <a:latin typeface="+mn-ea"/>
              </a:rPr>
              <a:t>例えば、●その友達の「強み」に「努力家」というのがあるから、</a:t>
            </a:r>
            <a:endParaRPr lang="en-US" altLang="ja-JP" sz="1400" dirty="0">
              <a:latin typeface="+mn-ea"/>
            </a:endParaRPr>
          </a:p>
          <a:p>
            <a:pPr lvl="0">
              <a:defRPr lang="ja-JP" altLang="en-US"/>
            </a:pPr>
            <a:r>
              <a:rPr lang="ja-JP" altLang="en-US" sz="1400" dirty="0">
                <a:latin typeface="+mn-ea"/>
              </a:rPr>
              <a:t>●「コツコツできたご褒美を用意して、</a:t>
            </a:r>
            <a:endParaRPr lang="en-US" altLang="ja-JP" sz="1400" dirty="0">
              <a:latin typeface="+mn-ea"/>
            </a:endParaRPr>
          </a:p>
          <a:p>
            <a:pPr lvl="0">
              <a:defRPr lang="ja-JP" altLang="en-US"/>
            </a:pPr>
            <a:r>
              <a:rPr lang="ja-JP" altLang="en-US" sz="1400" dirty="0">
                <a:latin typeface="+mn-ea"/>
              </a:rPr>
              <a:t>楽しみながらやってみる」という感じで書いていきます。</a:t>
            </a:r>
            <a:endParaRPr lang="en-US" altLang="ja-JP" sz="1400" dirty="0">
              <a:latin typeface="+mn-ea"/>
            </a:endParaRPr>
          </a:p>
        </p:txBody>
      </p:sp>
      <p:sp>
        <p:nvSpPr>
          <p:cNvPr id="5" name="ヘッダー プレースホルダー 5"/>
          <p:cNvSpPr txBox="1"/>
          <p:nvPr/>
        </p:nvSpPr>
        <p:spPr>
          <a:xfrm>
            <a:off x="660347" y="1203610"/>
            <a:ext cx="3076365" cy="513510"/>
          </a:xfrm>
          <a:prstGeom prst="rect">
            <a:avLst/>
          </a:prstGeom>
        </p:spPr>
        <p:txBody>
          <a:bodyPr lIns="87959" tIns="43980" rIns="87959" bIns="43980"/>
          <a:lstStyle>
            <a:defPPr>
              <a:defRPr lang="ja-JP"/>
            </a:defPPr>
            <a:lvl1pPr algn="l" rtl="0" eaLnBrk="0" fontAlgn="base" hangingPunct="0">
              <a:spcBef>
                <a:spcPct val="0"/>
              </a:spcBef>
              <a:spcAft>
                <a:spcPct val="0"/>
              </a:spcAft>
              <a:defRPr kumimoji="1" kern="1200">
                <a:solidFill>
                  <a:schemeClr val="tx1"/>
                </a:solidFill>
                <a:latin typeface="Arial"/>
                <a:ea typeface="ＭＳ Ｐゴシック"/>
                <a:cs typeface="+mn-cs"/>
              </a:defRPr>
            </a:lvl1pPr>
            <a:lvl2pPr marL="457200" algn="l" rtl="0" eaLnBrk="0" fontAlgn="base" hangingPunct="0">
              <a:spcBef>
                <a:spcPct val="0"/>
              </a:spcBef>
              <a:spcAft>
                <a:spcPct val="0"/>
              </a:spcAft>
              <a:defRPr kumimoji="1" kern="1200">
                <a:solidFill>
                  <a:schemeClr val="tx1"/>
                </a:solidFill>
                <a:latin typeface="Arial"/>
                <a:ea typeface="ＭＳ Ｐゴシック"/>
                <a:cs typeface="+mn-cs"/>
              </a:defRPr>
            </a:lvl2pPr>
            <a:lvl3pPr marL="914400" algn="l" rtl="0" eaLnBrk="0" fontAlgn="base" hangingPunct="0">
              <a:spcBef>
                <a:spcPct val="0"/>
              </a:spcBef>
              <a:spcAft>
                <a:spcPct val="0"/>
              </a:spcAft>
              <a:defRPr kumimoji="1" kern="1200">
                <a:solidFill>
                  <a:schemeClr val="tx1"/>
                </a:solidFill>
                <a:latin typeface="Arial"/>
                <a:ea typeface="ＭＳ Ｐゴシック"/>
                <a:cs typeface="+mn-cs"/>
              </a:defRPr>
            </a:lvl3pPr>
            <a:lvl4pPr marL="1371600" algn="l" rtl="0" eaLnBrk="0" fontAlgn="base" hangingPunct="0">
              <a:spcBef>
                <a:spcPct val="0"/>
              </a:spcBef>
              <a:spcAft>
                <a:spcPct val="0"/>
              </a:spcAft>
              <a:defRPr kumimoji="1" kern="1200">
                <a:solidFill>
                  <a:schemeClr val="tx1"/>
                </a:solidFill>
                <a:latin typeface="Arial"/>
                <a:ea typeface="ＭＳ Ｐゴシック"/>
                <a:cs typeface="+mn-cs"/>
              </a:defRPr>
            </a:lvl4pPr>
            <a:lvl5pPr marL="1828800" algn="l" rtl="0" eaLnBrk="0" fontAlgn="base" hangingPunct="0">
              <a:spcBef>
                <a:spcPct val="0"/>
              </a:spcBef>
              <a:spcAft>
                <a:spcPct val="0"/>
              </a:spcAft>
              <a:defRPr kumimoji="1" kern="1200">
                <a:solidFill>
                  <a:schemeClr val="tx1"/>
                </a:solidFill>
                <a:latin typeface="Arial"/>
                <a:ea typeface="ＭＳ Ｐゴシック"/>
                <a:cs typeface="+mn-cs"/>
              </a:defRPr>
            </a:lvl5pPr>
            <a:lvl6pPr marL="2286000" algn="l" defTabSz="914400" rtl="0" eaLnBrk="1" latinLnBrk="0" hangingPunct="1">
              <a:defRPr kumimoji="1" kern="1200">
                <a:solidFill>
                  <a:schemeClr val="tx1"/>
                </a:solidFill>
                <a:latin typeface="Arial"/>
                <a:ea typeface="ＭＳ Ｐゴシック"/>
                <a:cs typeface="+mn-cs"/>
              </a:defRPr>
            </a:lvl6pPr>
            <a:lvl7pPr marL="2743200" algn="l" defTabSz="914400" rtl="0" eaLnBrk="1" latinLnBrk="0" hangingPunct="1">
              <a:defRPr kumimoji="1" kern="1200">
                <a:solidFill>
                  <a:schemeClr val="tx1"/>
                </a:solidFill>
                <a:latin typeface="Arial"/>
                <a:ea typeface="ＭＳ Ｐゴシック"/>
                <a:cs typeface="+mn-cs"/>
              </a:defRPr>
            </a:lvl7pPr>
            <a:lvl8pPr marL="3200400" algn="l" defTabSz="914400" rtl="0" eaLnBrk="1" latinLnBrk="0" hangingPunct="1">
              <a:defRPr kumimoji="1" kern="1200">
                <a:solidFill>
                  <a:schemeClr val="tx1"/>
                </a:solidFill>
                <a:latin typeface="Arial"/>
                <a:ea typeface="ＭＳ Ｐゴシック"/>
                <a:cs typeface="+mn-cs"/>
              </a:defRPr>
            </a:lvl8pPr>
            <a:lvl9pPr marL="3657600" algn="l" defTabSz="914400" rtl="0" eaLnBrk="1" latinLnBrk="0" hangingPunct="1">
              <a:defRPr kumimoji="1" kern="1200">
                <a:solidFill>
                  <a:schemeClr val="tx1"/>
                </a:solidFill>
                <a:latin typeface="Arial"/>
                <a:ea typeface="ＭＳ Ｐゴシック"/>
                <a:cs typeface="+mn-cs"/>
              </a:defRPr>
            </a:lvl9pPr>
          </a:lstStyle>
          <a:p>
            <a:pPr>
              <a:defRPr lang="ja-JP" altLang="en-US"/>
            </a:pPr>
            <a:r>
              <a:rPr lang="en-US" altLang="ja-JP" sz="2000" dirty="0">
                <a:latin typeface="+mj-ea"/>
                <a:ea typeface="+mj-ea"/>
              </a:rPr>
              <a:t>【</a:t>
            </a:r>
            <a:r>
              <a:rPr lang="ja-JP" altLang="en-US" sz="2000" dirty="0">
                <a:latin typeface="+mj-ea"/>
                <a:ea typeface="+mj-ea"/>
              </a:rPr>
              <a:t>スライド</a:t>
            </a:r>
            <a:r>
              <a:rPr lang="en-US" altLang="ja-JP" sz="2000" dirty="0">
                <a:latin typeface="+mj-ea"/>
                <a:ea typeface="+mj-ea"/>
              </a:rPr>
              <a:t>19】</a:t>
            </a:r>
            <a:r>
              <a:rPr lang="ja-JP" altLang="en-US" sz="2000" dirty="0">
                <a:latin typeface="+mj-ea"/>
                <a:ea typeface="+mj-ea"/>
              </a:rPr>
              <a:t>（</a:t>
            </a:r>
            <a:r>
              <a:rPr lang="en-US" altLang="ja-JP" sz="2000" dirty="0">
                <a:latin typeface="+mj-ea"/>
                <a:ea typeface="+mj-ea"/>
              </a:rPr>
              <a:t>30</a:t>
            </a:r>
            <a:r>
              <a:rPr lang="ja-JP" altLang="en-US" sz="2000" dirty="0">
                <a:latin typeface="+mj-ea"/>
                <a:ea typeface="+mj-ea"/>
              </a:rPr>
              <a:t>秒）</a:t>
            </a:r>
            <a:endParaRPr lang="en-US" altLang="ja-JP" sz="2000" dirty="0">
              <a:latin typeface="+mj-ea"/>
              <a:ea typeface="+mj-ea"/>
            </a:endParaRPr>
          </a:p>
        </p:txBody>
      </p:sp>
    </p:spTree>
    <p:extLst>
      <p:ext uri="{BB962C8B-B14F-4D97-AF65-F5344CB8AC3E}">
        <p14:creationId xmlns:p14="http://schemas.microsoft.com/office/powerpoint/2010/main" val="3494736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noTextEdit="1"/>
          </p:cNvSpPr>
          <p:nvPr>
            <p:ph type="sldImg"/>
          </p:nvPr>
        </p:nvSpPr>
        <p:spPr>
          <a:xfrm>
            <a:off x="679450" y="1604963"/>
            <a:ext cx="5319713" cy="2994025"/>
          </a:xfrm>
        </p:spPr>
      </p:sp>
      <p:sp>
        <p:nvSpPr>
          <p:cNvPr id="3" name="ノート プレースホルダー 2"/>
          <p:cNvSpPr>
            <a:spLocks noGrp="1"/>
          </p:cNvSpPr>
          <p:nvPr>
            <p:ph type="body" idx="1"/>
          </p:nvPr>
        </p:nvSpPr>
        <p:spPr>
          <a:xfrm>
            <a:off x="678200" y="4628964"/>
            <a:ext cx="5322552" cy="5277036"/>
          </a:xfrm>
        </p:spPr>
        <p:txBody>
          <a:bodyPr/>
          <a:lstStyle/>
          <a:p>
            <a:pPr defTabSz="891534">
              <a:defRPr lang="ja-JP" altLang="en-US"/>
            </a:pPr>
            <a:endParaRPr lang="en-US" altLang="ja-JP" sz="1300" dirty="0">
              <a:latin typeface="+mn-ea"/>
            </a:endParaRPr>
          </a:p>
          <a:p>
            <a:pPr defTabSz="891534">
              <a:defRPr lang="ja-JP" altLang="en-US"/>
            </a:pPr>
            <a:r>
              <a:rPr lang="en-US" altLang="ja-JP" sz="1300" b="1" dirty="0">
                <a:latin typeface="+mn-ea"/>
              </a:rPr>
              <a:t>※</a:t>
            </a:r>
            <a:r>
              <a:rPr lang="ja-JP" altLang="en-US" sz="1300" b="1" dirty="0">
                <a:latin typeface="+mn-ea"/>
              </a:rPr>
              <a:t>　このスライドのイラストは、前時の授業写真に替えることもできます。</a:t>
            </a:r>
            <a:endParaRPr lang="en-US" altLang="ja-JP" sz="1300" b="1" dirty="0">
              <a:latin typeface="+mn-ea"/>
            </a:endParaRPr>
          </a:p>
          <a:p>
            <a:pPr defTabSz="891534">
              <a:defRPr lang="ja-JP" altLang="en-US"/>
            </a:pPr>
            <a:r>
              <a:rPr lang="en-US" altLang="ja-JP" sz="1300" b="1" dirty="0">
                <a:latin typeface="+mn-ea"/>
              </a:rPr>
              <a:t>※</a:t>
            </a:r>
            <a:r>
              <a:rPr lang="ja-JP" altLang="en-US" sz="1300" b="1" dirty="0">
                <a:latin typeface="+mn-ea"/>
              </a:rPr>
              <a:t>　このスライドの太字の部分は、生徒の振り返りシートの記述に</a:t>
            </a:r>
            <a:endParaRPr lang="en-US" altLang="ja-JP" sz="1300" b="1" dirty="0">
              <a:latin typeface="+mn-ea"/>
            </a:endParaRPr>
          </a:p>
          <a:p>
            <a:pPr defTabSz="891534">
              <a:defRPr lang="ja-JP" altLang="en-US"/>
            </a:pPr>
            <a:r>
              <a:rPr lang="ja-JP" altLang="en-US" sz="1300" b="1" dirty="0">
                <a:latin typeface="+mn-ea"/>
              </a:rPr>
              <a:t>　替えることもできます。</a:t>
            </a:r>
            <a:endParaRPr lang="en-US" altLang="ja-JP" sz="1300" b="1" dirty="0">
              <a:latin typeface="+mn-ea"/>
            </a:endParaRPr>
          </a:p>
          <a:p>
            <a:pPr defTabSz="891534">
              <a:defRPr lang="ja-JP" altLang="en-US"/>
            </a:pPr>
            <a:endParaRPr lang="en-US" altLang="ja-JP" sz="1300" dirty="0">
              <a:latin typeface="+mn-ea"/>
            </a:endParaRPr>
          </a:p>
          <a:p>
            <a:pPr defTabSz="891534">
              <a:defRPr lang="ja-JP" altLang="en-US"/>
            </a:pPr>
            <a:r>
              <a:rPr lang="ja-JP" altLang="ja-JP" sz="1300" dirty="0">
                <a:latin typeface="+mn-ea"/>
              </a:rPr>
              <a:t>最初に前回の授業の振り返りをします。</a:t>
            </a:r>
            <a:endParaRPr lang="en-US" altLang="ja-JP" sz="1300" dirty="0">
              <a:latin typeface="+mn-ea"/>
            </a:endParaRPr>
          </a:p>
          <a:p>
            <a:r>
              <a:rPr lang="ja-JP" altLang="ja-JP" sz="1300" dirty="0">
                <a:latin typeface="+mn-ea"/>
              </a:rPr>
              <a:t>１時目は、「自分や友達の『強み』を知る」という</a:t>
            </a:r>
            <a:r>
              <a:rPr lang="ja-JP" altLang="en-US" sz="1300" dirty="0" err="1">
                <a:latin typeface="+mn-ea"/>
              </a:rPr>
              <a:t>めあて</a:t>
            </a:r>
            <a:r>
              <a:rPr lang="ja-JP" altLang="ja-JP" sz="1300" dirty="0" err="1">
                <a:latin typeface="+mn-ea"/>
              </a:rPr>
              <a:t>で</a:t>
            </a:r>
            <a:endParaRPr lang="en-US" altLang="ja-JP" sz="1300" dirty="0">
              <a:latin typeface="+mn-ea"/>
            </a:endParaRPr>
          </a:p>
          <a:p>
            <a:r>
              <a:rPr lang="ja-JP" altLang="ja-JP" sz="1300" dirty="0">
                <a:latin typeface="+mn-ea"/>
              </a:rPr>
              <a:t>「自分</a:t>
            </a:r>
            <a:r>
              <a:rPr lang="en-US" altLang="ja-JP" sz="1300" dirty="0">
                <a:latin typeface="+mn-ea"/>
              </a:rPr>
              <a:t>Webbing</a:t>
            </a:r>
            <a:r>
              <a:rPr lang="ja-JP" altLang="ja-JP" sz="1300" dirty="0">
                <a:latin typeface="+mn-ea"/>
              </a:rPr>
              <a:t>」をしました。</a:t>
            </a:r>
            <a:endParaRPr lang="en-US" altLang="ja-JP" sz="1300" dirty="0">
              <a:latin typeface="+mn-ea"/>
            </a:endParaRPr>
          </a:p>
          <a:p>
            <a:r>
              <a:rPr lang="ja-JP" altLang="ja-JP" sz="1300" dirty="0">
                <a:latin typeface="+mn-ea"/>
              </a:rPr>
              <a:t>「強み」の定義と「強み」を理解するポイントは</a:t>
            </a:r>
            <a:endParaRPr lang="en-US" altLang="ja-JP" sz="1300" dirty="0">
              <a:latin typeface="+mn-ea"/>
            </a:endParaRPr>
          </a:p>
          <a:p>
            <a:r>
              <a:rPr lang="ja-JP" altLang="ja-JP" sz="1300" dirty="0">
                <a:latin typeface="+mn-ea"/>
              </a:rPr>
              <a:t>このようになっていました。</a:t>
            </a:r>
          </a:p>
          <a:p>
            <a:r>
              <a:rPr lang="en-US" altLang="ja-JP" sz="1300" dirty="0">
                <a:latin typeface="+mn-ea"/>
              </a:rPr>
              <a:t> </a:t>
            </a:r>
            <a:endParaRPr lang="ja-JP" altLang="ja-JP" sz="1300" dirty="0">
              <a:latin typeface="+mn-ea"/>
            </a:endParaRPr>
          </a:p>
          <a:p>
            <a:r>
              <a:rPr lang="ja-JP" altLang="ja-JP" sz="1300" dirty="0">
                <a:latin typeface="+mn-ea"/>
              </a:rPr>
              <a:t>今日は新しいグループで活動します。</a:t>
            </a:r>
            <a:endParaRPr lang="en-US" altLang="ja-JP" sz="1300" dirty="0">
              <a:latin typeface="+mn-ea"/>
            </a:endParaRPr>
          </a:p>
          <a:p>
            <a:r>
              <a:rPr lang="ja-JP" altLang="ja-JP" sz="1300" dirty="0">
                <a:latin typeface="+mn-ea"/>
              </a:rPr>
              <a:t>前回と同じように、グループで時計回りにファイルを回して、今日の</a:t>
            </a:r>
            <a:endParaRPr lang="en-US" altLang="ja-JP" sz="1300" dirty="0">
              <a:latin typeface="+mn-ea"/>
            </a:endParaRPr>
          </a:p>
          <a:p>
            <a:r>
              <a:rPr lang="ja-JP" altLang="ja-JP" sz="1300" dirty="0">
                <a:latin typeface="+mn-ea"/>
              </a:rPr>
              <a:t>グループの友達の「強み」</a:t>
            </a:r>
            <a:r>
              <a:rPr lang="ja-JP" altLang="en-US" sz="1300" dirty="0">
                <a:latin typeface="+mn-ea"/>
              </a:rPr>
              <a:t>や友達が書いた感想</a:t>
            </a:r>
            <a:r>
              <a:rPr lang="ja-JP" altLang="ja-JP" sz="1300" dirty="0">
                <a:latin typeface="+mn-ea"/>
              </a:rPr>
              <a:t>に目を通しましょう。</a:t>
            </a:r>
          </a:p>
          <a:p>
            <a:r>
              <a:rPr lang="ja-JP" altLang="ja-JP" sz="1300" dirty="0">
                <a:latin typeface="+mn-ea"/>
              </a:rPr>
              <a:t>時間は１人当たり</a:t>
            </a:r>
            <a:r>
              <a:rPr lang="en-US" altLang="ja-JP" sz="1300" dirty="0">
                <a:latin typeface="+mn-ea"/>
              </a:rPr>
              <a:t>30</a:t>
            </a:r>
            <a:r>
              <a:rPr lang="ja-JP" altLang="ja-JP" sz="1300" dirty="0">
                <a:latin typeface="+mn-ea"/>
              </a:rPr>
              <a:t>秒です。</a:t>
            </a:r>
            <a:endParaRPr lang="en-US" altLang="ja-JP" sz="1300" dirty="0">
              <a:latin typeface="+mn-ea"/>
            </a:endParaRPr>
          </a:p>
          <a:p>
            <a:r>
              <a:rPr lang="ja-JP" altLang="ja-JP" sz="1300" dirty="0">
                <a:latin typeface="+mn-ea"/>
              </a:rPr>
              <a:t>私の合図に合わせて全体で進めます。</a:t>
            </a:r>
            <a:endParaRPr lang="en-US" altLang="ja-JP" sz="1300" dirty="0">
              <a:latin typeface="+mn-ea"/>
            </a:endParaRPr>
          </a:p>
          <a:p>
            <a:r>
              <a:rPr lang="ja-JP" altLang="ja-JP" sz="1300" dirty="0">
                <a:latin typeface="+mn-ea"/>
              </a:rPr>
              <a:t>始めてください。</a:t>
            </a:r>
          </a:p>
          <a:p>
            <a:r>
              <a:rPr lang="ja-JP" altLang="ja-JP" sz="1300" dirty="0">
                <a:latin typeface="+mn-ea"/>
              </a:rPr>
              <a:t>時間です。次の友達にファイルを渡しましょう。</a:t>
            </a:r>
          </a:p>
          <a:p>
            <a:r>
              <a:rPr lang="ja-JP" altLang="ja-JP" sz="1300" dirty="0">
                <a:latin typeface="+mn-ea"/>
              </a:rPr>
              <a:t>時間です。次の友達にファイルを渡しましょう。</a:t>
            </a:r>
          </a:p>
          <a:p>
            <a:r>
              <a:rPr lang="ja-JP" altLang="ja-JP" sz="1300" dirty="0">
                <a:latin typeface="+mn-ea"/>
              </a:rPr>
              <a:t>時間です。</a:t>
            </a:r>
          </a:p>
          <a:p>
            <a:endParaRPr lang="en-US" altLang="ja-JP" sz="1300" dirty="0">
              <a:latin typeface="+mn-ea"/>
            </a:endParaRPr>
          </a:p>
          <a:p>
            <a:r>
              <a:rPr lang="ja-JP" altLang="en-US" sz="1300" dirty="0">
                <a:latin typeface="+mn-ea"/>
              </a:rPr>
              <a:t>どうでしたか。</a:t>
            </a:r>
            <a:endParaRPr lang="en-US" altLang="ja-JP" sz="1300" dirty="0">
              <a:latin typeface="+mn-ea"/>
            </a:endParaRPr>
          </a:p>
          <a:p>
            <a:r>
              <a:rPr lang="ja-JP" altLang="en-US" sz="1300" dirty="0">
                <a:latin typeface="+mn-ea"/>
              </a:rPr>
              <a:t>皆さんの振り返りシートには</a:t>
            </a:r>
            <a:r>
              <a:rPr lang="ja-JP" altLang="en-US" sz="1300" b="1" dirty="0">
                <a:latin typeface="+mn-ea"/>
              </a:rPr>
              <a:t>、「友達に</a:t>
            </a:r>
            <a:r>
              <a:rPr lang="en-US" altLang="ja-JP" sz="1300" b="1" dirty="0">
                <a:latin typeface="+mn-ea"/>
              </a:rPr>
              <a:t>『</a:t>
            </a:r>
            <a:r>
              <a:rPr lang="ja-JP" altLang="en-US" sz="1300" b="1" dirty="0">
                <a:latin typeface="+mn-ea"/>
              </a:rPr>
              <a:t>強み</a:t>
            </a:r>
            <a:r>
              <a:rPr lang="en-US" altLang="ja-JP" sz="1300" b="1" dirty="0">
                <a:latin typeface="+mn-ea"/>
              </a:rPr>
              <a:t>』</a:t>
            </a:r>
            <a:r>
              <a:rPr lang="ja-JP" altLang="en-US" sz="1300" b="1" dirty="0">
                <a:latin typeface="+mn-ea"/>
              </a:rPr>
              <a:t>を見付けてもらって</a:t>
            </a:r>
            <a:endParaRPr lang="en-US" altLang="ja-JP" sz="1300" b="1" dirty="0">
              <a:latin typeface="+mn-ea"/>
            </a:endParaRPr>
          </a:p>
          <a:p>
            <a:r>
              <a:rPr lang="ja-JP" altLang="en-US" sz="1300" b="1" dirty="0">
                <a:latin typeface="+mn-ea"/>
              </a:rPr>
              <a:t>嬉しかった」</a:t>
            </a:r>
            <a:r>
              <a:rPr lang="ja-JP" altLang="ja-JP" sz="1300" b="1" dirty="0">
                <a:latin typeface="+mn-ea"/>
              </a:rPr>
              <a:t>「見付けてもらったその『強み』を生かしていきたい」</a:t>
            </a:r>
            <a:r>
              <a:rPr lang="ja-JP" altLang="en-US" sz="1300" dirty="0">
                <a:latin typeface="+mn-ea"/>
              </a:rPr>
              <a:t>という</a:t>
            </a:r>
            <a:endParaRPr lang="en-US" altLang="ja-JP" sz="1300" dirty="0">
              <a:latin typeface="+mn-ea"/>
            </a:endParaRPr>
          </a:p>
          <a:p>
            <a:r>
              <a:rPr lang="ja-JP" altLang="en-US" sz="1300" dirty="0">
                <a:latin typeface="+mn-ea"/>
              </a:rPr>
              <a:t>感想が多く見られました。</a:t>
            </a:r>
            <a:endParaRPr lang="en-US" altLang="ja-JP" sz="1300" dirty="0">
              <a:latin typeface="+mn-ea"/>
            </a:endParaRPr>
          </a:p>
        </p:txBody>
      </p:sp>
      <p:sp>
        <p:nvSpPr>
          <p:cNvPr id="6" name="ヘッダー プレースホルダー 5"/>
          <p:cNvSpPr txBox="1"/>
          <p:nvPr/>
        </p:nvSpPr>
        <p:spPr>
          <a:xfrm>
            <a:off x="660346" y="1203609"/>
            <a:ext cx="3076365" cy="513510"/>
          </a:xfrm>
          <a:prstGeom prst="rect">
            <a:avLst/>
          </a:prstGeom>
        </p:spPr>
        <p:txBody>
          <a:bodyPr lIns="87968" tIns="43985" rIns="87968" bIns="43985"/>
          <a:lstStyle>
            <a:defPPr>
              <a:defRPr lang="ja-JP"/>
            </a:defPPr>
            <a:lvl1pPr algn="l" rtl="0" eaLnBrk="0" fontAlgn="base" hangingPunct="0">
              <a:spcBef>
                <a:spcPct val="0"/>
              </a:spcBef>
              <a:spcAft>
                <a:spcPct val="0"/>
              </a:spcAft>
              <a:defRPr kumimoji="1" kern="1200">
                <a:solidFill>
                  <a:schemeClr val="tx1"/>
                </a:solidFill>
                <a:latin typeface="Arial"/>
                <a:ea typeface="ＭＳ Ｐゴシック"/>
                <a:cs typeface="+mn-cs"/>
              </a:defRPr>
            </a:lvl1pPr>
            <a:lvl2pPr marL="457200" algn="l" rtl="0" eaLnBrk="0" fontAlgn="base" hangingPunct="0">
              <a:spcBef>
                <a:spcPct val="0"/>
              </a:spcBef>
              <a:spcAft>
                <a:spcPct val="0"/>
              </a:spcAft>
              <a:defRPr kumimoji="1" kern="1200">
                <a:solidFill>
                  <a:schemeClr val="tx1"/>
                </a:solidFill>
                <a:latin typeface="Arial"/>
                <a:ea typeface="ＭＳ Ｐゴシック"/>
                <a:cs typeface="+mn-cs"/>
              </a:defRPr>
            </a:lvl2pPr>
            <a:lvl3pPr marL="914400" algn="l" rtl="0" eaLnBrk="0" fontAlgn="base" hangingPunct="0">
              <a:spcBef>
                <a:spcPct val="0"/>
              </a:spcBef>
              <a:spcAft>
                <a:spcPct val="0"/>
              </a:spcAft>
              <a:defRPr kumimoji="1" kern="1200">
                <a:solidFill>
                  <a:schemeClr val="tx1"/>
                </a:solidFill>
                <a:latin typeface="Arial"/>
                <a:ea typeface="ＭＳ Ｐゴシック"/>
                <a:cs typeface="+mn-cs"/>
              </a:defRPr>
            </a:lvl3pPr>
            <a:lvl4pPr marL="1371600" algn="l" rtl="0" eaLnBrk="0" fontAlgn="base" hangingPunct="0">
              <a:spcBef>
                <a:spcPct val="0"/>
              </a:spcBef>
              <a:spcAft>
                <a:spcPct val="0"/>
              </a:spcAft>
              <a:defRPr kumimoji="1" kern="1200">
                <a:solidFill>
                  <a:schemeClr val="tx1"/>
                </a:solidFill>
                <a:latin typeface="Arial"/>
                <a:ea typeface="ＭＳ Ｐゴシック"/>
                <a:cs typeface="+mn-cs"/>
              </a:defRPr>
            </a:lvl4pPr>
            <a:lvl5pPr marL="1828800" algn="l" rtl="0" eaLnBrk="0" fontAlgn="base" hangingPunct="0">
              <a:spcBef>
                <a:spcPct val="0"/>
              </a:spcBef>
              <a:spcAft>
                <a:spcPct val="0"/>
              </a:spcAft>
              <a:defRPr kumimoji="1" kern="1200">
                <a:solidFill>
                  <a:schemeClr val="tx1"/>
                </a:solidFill>
                <a:latin typeface="Arial"/>
                <a:ea typeface="ＭＳ Ｐゴシック"/>
                <a:cs typeface="+mn-cs"/>
              </a:defRPr>
            </a:lvl5pPr>
            <a:lvl6pPr marL="2286000" algn="l" defTabSz="914400" rtl="0" eaLnBrk="1" latinLnBrk="0" hangingPunct="1">
              <a:defRPr kumimoji="1" kern="1200">
                <a:solidFill>
                  <a:schemeClr val="tx1"/>
                </a:solidFill>
                <a:latin typeface="Arial"/>
                <a:ea typeface="ＭＳ Ｐゴシック"/>
                <a:cs typeface="+mn-cs"/>
              </a:defRPr>
            </a:lvl6pPr>
            <a:lvl7pPr marL="2743200" algn="l" defTabSz="914400" rtl="0" eaLnBrk="1" latinLnBrk="0" hangingPunct="1">
              <a:defRPr kumimoji="1" kern="1200">
                <a:solidFill>
                  <a:schemeClr val="tx1"/>
                </a:solidFill>
                <a:latin typeface="Arial"/>
                <a:ea typeface="ＭＳ Ｐゴシック"/>
                <a:cs typeface="+mn-cs"/>
              </a:defRPr>
            </a:lvl7pPr>
            <a:lvl8pPr marL="3200400" algn="l" defTabSz="914400" rtl="0" eaLnBrk="1" latinLnBrk="0" hangingPunct="1">
              <a:defRPr kumimoji="1" kern="1200">
                <a:solidFill>
                  <a:schemeClr val="tx1"/>
                </a:solidFill>
                <a:latin typeface="Arial"/>
                <a:ea typeface="ＭＳ Ｐゴシック"/>
                <a:cs typeface="+mn-cs"/>
              </a:defRPr>
            </a:lvl8pPr>
            <a:lvl9pPr marL="3657600" algn="l" defTabSz="914400" rtl="0" eaLnBrk="1" latinLnBrk="0" hangingPunct="1">
              <a:defRPr kumimoji="1" kern="1200">
                <a:solidFill>
                  <a:schemeClr val="tx1"/>
                </a:solidFill>
                <a:latin typeface="Arial"/>
                <a:ea typeface="ＭＳ Ｐゴシック"/>
                <a:cs typeface="+mn-cs"/>
              </a:defRPr>
            </a:lvl9pPr>
          </a:lstStyle>
          <a:p>
            <a:pPr>
              <a:defRPr lang="ja-JP" altLang="en-US"/>
            </a:pPr>
            <a:r>
              <a:rPr lang="en-US" altLang="ja-JP" sz="2000" dirty="0">
                <a:latin typeface="+mj-ea"/>
                <a:ea typeface="+mj-ea"/>
              </a:rPr>
              <a:t>【</a:t>
            </a:r>
            <a:r>
              <a:rPr lang="ja-JP" altLang="en-US" sz="2000" dirty="0">
                <a:latin typeface="+mj-ea"/>
                <a:ea typeface="+mj-ea"/>
              </a:rPr>
              <a:t>スライド２</a:t>
            </a:r>
            <a:r>
              <a:rPr lang="en-US" altLang="ja-JP" sz="2000" dirty="0">
                <a:latin typeface="+mj-ea"/>
                <a:ea typeface="+mj-ea"/>
              </a:rPr>
              <a:t>】</a:t>
            </a:r>
            <a:r>
              <a:rPr lang="ja-JP" altLang="en-US" sz="2000" dirty="0">
                <a:latin typeface="+mj-ea"/>
                <a:ea typeface="+mj-ea"/>
              </a:rPr>
              <a:t>（２分）</a:t>
            </a:r>
            <a:endParaRPr lang="en-US" altLang="ja-JP" sz="2000" dirty="0">
              <a:latin typeface="+mj-ea"/>
              <a:ea typeface="+mj-ea"/>
            </a:endParaRPr>
          </a:p>
        </p:txBody>
      </p:sp>
    </p:spTree>
    <p:extLst>
      <p:ext uri="{BB962C8B-B14F-4D97-AF65-F5344CB8AC3E}">
        <p14:creationId xmlns:p14="http://schemas.microsoft.com/office/powerpoint/2010/main" val="20391884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3588" y="1639888"/>
            <a:ext cx="5237162" cy="2946400"/>
          </a:xfrm>
        </p:spPr>
      </p:sp>
      <p:sp>
        <p:nvSpPr>
          <p:cNvPr id="3" name="ノート プレースホルダー 2"/>
          <p:cNvSpPr>
            <a:spLocks noGrp="1"/>
          </p:cNvSpPr>
          <p:nvPr>
            <p:ph type="body" idx="1"/>
          </p:nvPr>
        </p:nvSpPr>
        <p:spPr>
          <a:xfrm>
            <a:off x="782119" y="4628964"/>
            <a:ext cx="5218110" cy="4646654"/>
          </a:xfrm>
        </p:spPr>
        <p:txBody>
          <a:bodyPr/>
          <a:lstStyle/>
          <a:p>
            <a:pPr lvl="0">
              <a:defRPr lang="ja-JP" altLang="en-US"/>
            </a:pPr>
            <a:endParaRPr lang="en-US" altLang="ja-JP" sz="1400" dirty="0">
              <a:latin typeface="+mn-ea"/>
            </a:endParaRPr>
          </a:p>
          <a:p>
            <a:pPr lvl="0">
              <a:defRPr lang="ja-JP" altLang="en-US"/>
            </a:pPr>
            <a:r>
              <a:rPr lang="ja-JP" altLang="en-US" sz="1400" dirty="0">
                <a:latin typeface="+mn-ea"/>
              </a:rPr>
              <a:t>そして、次の人は、</a:t>
            </a:r>
            <a:endParaRPr lang="en-US" altLang="ja-JP" sz="1400" dirty="0">
              <a:latin typeface="+mn-ea"/>
            </a:endParaRPr>
          </a:p>
          <a:p>
            <a:pPr lvl="0">
              <a:defRPr lang="ja-JP" altLang="en-US"/>
            </a:pPr>
            <a:r>
              <a:rPr lang="ja-JP" altLang="en-US" sz="1400" dirty="0">
                <a:latin typeface="+mn-ea"/>
              </a:rPr>
              <a:t>●その友達の「強み」に「おもしろい」というのがあるから、</a:t>
            </a:r>
            <a:endParaRPr lang="en-US" altLang="ja-JP" sz="1400" dirty="0">
              <a:latin typeface="+mn-ea"/>
            </a:endParaRPr>
          </a:p>
          <a:p>
            <a:pPr lvl="0">
              <a:defRPr lang="ja-JP" altLang="en-US"/>
            </a:pPr>
            <a:r>
              <a:rPr lang="ja-JP" altLang="en-US" sz="1400" dirty="0">
                <a:latin typeface="+mn-ea"/>
              </a:rPr>
              <a:t>●「単語リストをトイレやお風呂の壁に貼る」とか、</a:t>
            </a:r>
            <a:endParaRPr lang="en-US" altLang="ja-JP" sz="1400" dirty="0">
              <a:latin typeface="+mn-ea"/>
            </a:endParaRPr>
          </a:p>
          <a:p>
            <a:pPr lvl="0">
              <a:defRPr lang="ja-JP" altLang="en-US"/>
            </a:pPr>
            <a:r>
              <a:rPr lang="ja-JP" altLang="en-US" sz="1400" dirty="0">
                <a:latin typeface="+mn-ea"/>
              </a:rPr>
              <a:t>先ほど書いたアイディアに関連して、</a:t>
            </a:r>
            <a:endParaRPr lang="en-US" altLang="ja-JP" sz="1400" dirty="0">
              <a:latin typeface="+mn-ea"/>
            </a:endParaRPr>
          </a:p>
          <a:p>
            <a:pPr lvl="0">
              <a:defRPr lang="ja-JP" altLang="en-US"/>
            </a:pPr>
            <a:r>
              <a:rPr lang="ja-JP" altLang="en-US" sz="1400" dirty="0">
                <a:latin typeface="+mn-ea"/>
              </a:rPr>
              <a:t>●「おもしろい覚え方を見付けたら教え合う」という感じで</a:t>
            </a:r>
            <a:endParaRPr lang="en-US" altLang="ja-JP" sz="1400" dirty="0">
              <a:latin typeface="+mn-ea"/>
            </a:endParaRPr>
          </a:p>
          <a:p>
            <a:pPr defTabSz="914367">
              <a:defRPr lang="ja-JP" altLang="en-US"/>
            </a:pPr>
            <a:r>
              <a:rPr lang="ja-JP" altLang="en-US" sz="1400" dirty="0">
                <a:latin typeface="+mn-ea"/>
              </a:rPr>
              <a:t>つないでいきます。</a:t>
            </a:r>
            <a:r>
              <a:rPr lang="ja-JP" altLang="en-US" sz="1400" dirty="0"/>
              <a:t>思い付くままにどんどん広げます。</a:t>
            </a:r>
            <a:endParaRPr lang="en-US" altLang="ja-JP" sz="1400" dirty="0"/>
          </a:p>
        </p:txBody>
      </p:sp>
      <p:sp>
        <p:nvSpPr>
          <p:cNvPr id="5" name="ヘッダー プレースホルダー 5"/>
          <p:cNvSpPr txBox="1"/>
          <p:nvPr/>
        </p:nvSpPr>
        <p:spPr>
          <a:xfrm>
            <a:off x="660347" y="1203610"/>
            <a:ext cx="3076365" cy="513510"/>
          </a:xfrm>
          <a:prstGeom prst="rect">
            <a:avLst/>
          </a:prstGeom>
        </p:spPr>
        <p:txBody>
          <a:bodyPr lIns="87959" tIns="43980" rIns="87959" bIns="43980"/>
          <a:lstStyle>
            <a:defPPr>
              <a:defRPr lang="ja-JP"/>
            </a:defPPr>
            <a:lvl1pPr algn="l" rtl="0" eaLnBrk="0" fontAlgn="base" hangingPunct="0">
              <a:spcBef>
                <a:spcPct val="0"/>
              </a:spcBef>
              <a:spcAft>
                <a:spcPct val="0"/>
              </a:spcAft>
              <a:defRPr kumimoji="1" kern="1200">
                <a:solidFill>
                  <a:schemeClr val="tx1"/>
                </a:solidFill>
                <a:latin typeface="Arial"/>
                <a:ea typeface="ＭＳ Ｐゴシック"/>
                <a:cs typeface="+mn-cs"/>
              </a:defRPr>
            </a:lvl1pPr>
            <a:lvl2pPr marL="457200" algn="l" rtl="0" eaLnBrk="0" fontAlgn="base" hangingPunct="0">
              <a:spcBef>
                <a:spcPct val="0"/>
              </a:spcBef>
              <a:spcAft>
                <a:spcPct val="0"/>
              </a:spcAft>
              <a:defRPr kumimoji="1" kern="1200">
                <a:solidFill>
                  <a:schemeClr val="tx1"/>
                </a:solidFill>
                <a:latin typeface="Arial"/>
                <a:ea typeface="ＭＳ Ｐゴシック"/>
                <a:cs typeface="+mn-cs"/>
              </a:defRPr>
            </a:lvl2pPr>
            <a:lvl3pPr marL="914400" algn="l" rtl="0" eaLnBrk="0" fontAlgn="base" hangingPunct="0">
              <a:spcBef>
                <a:spcPct val="0"/>
              </a:spcBef>
              <a:spcAft>
                <a:spcPct val="0"/>
              </a:spcAft>
              <a:defRPr kumimoji="1" kern="1200">
                <a:solidFill>
                  <a:schemeClr val="tx1"/>
                </a:solidFill>
                <a:latin typeface="Arial"/>
                <a:ea typeface="ＭＳ Ｐゴシック"/>
                <a:cs typeface="+mn-cs"/>
              </a:defRPr>
            </a:lvl3pPr>
            <a:lvl4pPr marL="1371600" algn="l" rtl="0" eaLnBrk="0" fontAlgn="base" hangingPunct="0">
              <a:spcBef>
                <a:spcPct val="0"/>
              </a:spcBef>
              <a:spcAft>
                <a:spcPct val="0"/>
              </a:spcAft>
              <a:defRPr kumimoji="1" kern="1200">
                <a:solidFill>
                  <a:schemeClr val="tx1"/>
                </a:solidFill>
                <a:latin typeface="Arial"/>
                <a:ea typeface="ＭＳ Ｐゴシック"/>
                <a:cs typeface="+mn-cs"/>
              </a:defRPr>
            </a:lvl4pPr>
            <a:lvl5pPr marL="1828800" algn="l" rtl="0" eaLnBrk="0" fontAlgn="base" hangingPunct="0">
              <a:spcBef>
                <a:spcPct val="0"/>
              </a:spcBef>
              <a:spcAft>
                <a:spcPct val="0"/>
              </a:spcAft>
              <a:defRPr kumimoji="1" kern="1200">
                <a:solidFill>
                  <a:schemeClr val="tx1"/>
                </a:solidFill>
                <a:latin typeface="Arial"/>
                <a:ea typeface="ＭＳ Ｐゴシック"/>
                <a:cs typeface="+mn-cs"/>
              </a:defRPr>
            </a:lvl5pPr>
            <a:lvl6pPr marL="2286000" algn="l" defTabSz="914400" rtl="0" eaLnBrk="1" latinLnBrk="0" hangingPunct="1">
              <a:defRPr kumimoji="1" kern="1200">
                <a:solidFill>
                  <a:schemeClr val="tx1"/>
                </a:solidFill>
                <a:latin typeface="Arial"/>
                <a:ea typeface="ＭＳ Ｐゴシック"/>
                <a:cs typeface="+mn-cs"/>
              </a:defRPr>
            </a:lvl6pPr>
            <a:lvl7pPr marL="2743200" algn="l" defTabSz="914400" rtl="0" eaLnBrk="1" latinLnBrk="0" hangingPunct="1">
              <a:defRPr kumimoji="1" kern="1200">
                <a:solidFill>
                  <a:schemeClr val="tx1"/>
                </a:solidFill>
                <a:latin typeface="Arial"/>
                <a:ea typeface="ＭＳ Ｐゴシック"/>
                <a:cs typeface="+mn-cs"/>
              </a:defRPr>
            </a:lvl7pPr>
            <a:lvl8pPr marL="3200400" algn="l" defTabSz="914400" rtl="0" eaLnBrk="1" latinLnBrk="0" hangingPunct="1">
              <a:defRPr kumimoji="1" kern="1200">
                <a:solidFill>
                  <a:schemeClr val="tx1"/>
                </a:solidFill>
                <a:latin typeface="Arial"/>
                <a:ea typeface="ＭＳ Ｐゴシック"/>
                <a:cs typeface="+mn-cs"/>
              </a:defRPr>
            </a:lvl8pPr>
            <a:lvl9pPr marL="3657600" algn="l" defTabSz="914400" rtl="0" eaLnBrk="1" latinLnBrk="0" hangingPunct="1">
              <a:defRPr kumimoji="1" kern="1200">
                <a:solidFill>
                  <a:schemeClr val="tx1"/>
                </a:solidFill>
                <a:latin typeface="Arial"/>
                <a:ea typeface="ＭＳ Ｐゴシック"/>
                <a:cs typeface="+mn-cs"/>
              </a:defRPr>
            </a:lvl9pPr>
          </a:lstStyle>
          <a:p>
            <a:pPr>
              <a:defRPr lang="ja-JP" altLang="en-US"/>
            </a:pPr>
            <a:r>
              <a:rPr lang="en-US" altLang="ja-JP" sz="2000" dirty="0">
                <a:latin typeface="+mj-ea"/>
                <a:ea typeface="+mj-ea"/>
              </a:rPr>
              <a:t>【</a:t>
            </a:r>
            <a:r>
              <a:rPr lang="ja-JP" altLang="en-US" sz="2000" dirty="0">
                <a:latin typeface="+mj-ea"/>
                <a:ea typeface="+mj-ea"/>
              </a:rPr>
              <a:t>スライド</a:t>
            </a:r>
            <a:r>
              <a:rPr lang="en-US" altLang="ja-JP" sz="2000" dirty="0">
                <a:latin typeface="+mj-ea"/>
                <a:ea typeface="+mj-ea"/>
              </a:rPr>
              <a:t>20】</a:t>
            </a:r>
            <a:r>
              <a:rPr lang="ja-JP" altLang="en-US" sz="2000" dirty="0">
                <a:latin typeface="+mj-ea"/>
                <a:ea typeface="+mj-ea"/>
              </a:rPr>
              <a:t>（</a:t>
            </a:r>
            <a:r>
              <a:rPr lang="en-US" altLang="ja-JP" sz="2000" dirty="0">
                <a:latin typeface="+mj-ea"/>
                <a:ea typeface="+mj-ea"/>
              </a:rPr>
              <a:t>30</a:t>
            </a:r>
            <a:r>
              <a:rPr lang="ja-JP" altLang="en-US" sz="2000" dirty="0">
                <a:latin typeface="+mj-ea"/>
                <a:ea typeface="+mj-ea"/>
              </a:rPr>
              <a:t>秒）</a:t>
            </a:r>
            <a:endParaRPr lang="en-US" altLang="ja-JP" sz="2000" dirty="0">
              <a:latin typeface="+mj-ea"/>
              <a:ea typeface="+mj-ea"/>
            </a:endParaRPr>
          </a:p>
        </p:txBody>
      </p:sp>
    </p:spTree>
    <p:extLst>
      <p:ext uri="{BB962C8B-B14F-4D97-AF65-F5344CB8AC3E}">
        <p14:creationId xmlns:p14="http://schemas.microsoft.com/office/powerpoint/2010/main" val="30488422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28663" y="1639888"/>
            <a:ext cx="5248275" cy="2952750"/>
          </a:xfrm>
        </p:spPr>
      </p:sp>
      <p:sp>
        <p:nvSpPr>
          <p:cNvPr id="3" name="ノート プレースホルダー 2"/>
          <p:cNvSpPr>
            <a:spLocks noGrp="1"/>
          </p:cNvSpPr>
          <p:nvPr>
            <p:ph type="body" idx="1"/>
          </p:nvPr>
        </p:nvSpPr>
        <p:spPr>
          <a:xfrm>
            <a:off x="714273" y="4623251"/>
            <a:ext cx="5360987" cy="5282749"/>
          </a:xfrm>
        </p:spPr>
        <p:txBody>
          <a:bodyPr/>
          <a:lstStyle/>
          <a:p>
            <a:pPr defTabSz="880035">
              <a:defRPr lang="ja-JP" altLang="en-US"/>
            </a:pPr>
            <a:endParaRPr lang="en-US" altLang="ja-JP" sz="1300" dirty="0">
              <a:latin typeface="+mn-ea"/>
            </a:endParaRPr>
          </a:p>
          <a:p>
            <a:pPr>
              <a:defRPr lang="ja-JP" altLang="en-US"/>
            </a:pPr>
            <a:r>
              <a:rPr lang="en-US" altLang="ja-JP" sz="1300" b="1" dirty="0">
                <a:latin typeface="+mn-ea"/>
              </a:rPr>
              <a:t>※</a:t>
            </a:r>
            <a:r>
              <a:rPr lang="ja-JP" altLang="en-US" sz="1300" b="1" dirty="0">
                <a:latin typeface="+mn-ea"/>
              </a:rPr>
              <a:t>　このスライドの太字の部分は、授業者自身の言葉に替えることも</a:t>
            </a:r>
            <a:endParaRPr lang="en-US" altLang="ja-JP" sz="1300" b="1" dirty="0">
              <a:latin typeface="+mn-ea"/>
            </a:endParaRPr>
          </a:p>
          <a:p>
            <a:pPr>
              <a:defRPr lang="ja-JP" altLang="en-US"/>
            </a:pPr>
            <a:r>
              <a:rPr lang="ja-JP" altLang="en-US" sz="1300" b="1" dirty="0">
                <a:latin typeface="+mn-ea"/>
              </a:rPr>
              <a:t>　できます。</a:t>
            </a:r>
            <a:endParaRPr lang="en-US" altLang="ja-JP" sz="1300" b="1" dirty="0">
              <a:latin typeface="+mn-ea"/>
            </a:endParaRPr>
          </a:p>
          <a:p>
            <a:pPr>
              <a:defRPr lang="ja-JP" altLang="en-US"/>
            </a:pPr>
            <a:endParaRPr lang="en-US" altLang="ja-JP" sz="1300" b="1" dirty="0">
              <a:latin typeface="+mn-ea"/>
            </a:endParaRPr>
          </a:p>
          <a:p>
            <a:pPr defTabSz="880035">
              <a:defRPr lang="ja-JP" altLang="en-US"/>
            </a:pPr>
            <a:r>
              <a:rPr lang="ja-JP" altLang="en-US" sz="1300" dirty="0">
                <a:latin typeface="+mn-ea"/>
              </a:rPr>
              <a:t>このようにアイディアを書き込んでいき、後で、本人が見たときに、</a:t>
            </a:r>
            <a:endParaRPr lang="en-US" altLang="ja-JP" sz="1300" dirty="0">
              <a:latin typeface="+mn-ea"/>
            </a:endParaRPr>
          </a:p>
          <a:p>
            <a:pPr lvl="0">
              <a:defRPr lang="ja-JP" altLang="en-US"/>
            </a:pPr>
            <a:r>
              <a:rPr lang="ja-JP" altLang="en-US" sz="1300" dirty="0">
                <a:latin typeface="+mn-ea"/>
              </a:rPr>
              <a:t>その人のどのような「強み」を生かしたアイディアなのかが</a:t>
            </a:r>
            <a:endParaRPr lang="en-US" altLang="ja-JP" sz="1300" dirty="0">
              <a:latin typeface="+mn-ea"/>
            </a:endParaRPr>
          </a:p>
          <a:p>
            <a:pPr lvl="0">
              <a:defRPr lang="ja-JP" altLang="en-US"/>
            </a:pPr>
            <a:r>
              <a:rPr lang="ja-JP" altLang="en-US" sz="1300" dirty="0">
                <a:latin typeface="+mn-ea"/>
              </a:rPr>
              <a:t>分かるように、アイディアの上に●生かした「強み」を</a:t>
            </a:r>
            <a:endParaRPr lang="en-US" altLang="ja-JP" sz="1300" dirty="0">
              <a:latin typeface="+mn-ea"/>
            </a:endParaRPr>
          </a:p>
          <a:p>
            <a:pPr lvl="0">
              <a:defRPr lang="ja-JP" altLang="en-US"/>
            </a:pPr>
            <a:r>
              <a:rPr lang="ja-JP" altLang="en-US" sz="1300" dirty="0">
                <a:latin typeface="+mn-ea"/>
              </a:rPr>
              <a:t>このように書きます。</a:t>
            </a:r>
            <a:endParaRPr lang="en-US" altLang="ja-JP" sz="1300" dirty="0">
              <a:latin typeface="+mn-ea"/>
            </a:endParaRPr>
          </a:p>
          <a:p>
            <a:pPr>
              <a:defRPr lang="ja-JP" altLang="en-US"/>
            </a:pPr>
            <a:r>
              <a:rPr lang="ja-JP" altLang="en-US" sz="1300" dirty="0">
                <a:latin typeface="+mn-ea"/>
              </a:rPr>
              <a:t>やり方で質問はありませんか。</a:t>
            </a:r>
            <a:endParaRPr lang="en-US" altLang="ja-JP" sz="1300" dirty="0">
              <a:latin typeface="+mn-ea"/>
            </a:endParaRPr>
          </a:p>
          <a:p>
            <a:pPr lvl="0">
              <a:defRPr lang="ja-JP" altLang="en-US"/>
            </a:pPr>
            <a:endParaRPr lang="en-US" altLang="ja-JP" sz="1300" dirty="0">
              <a:latin typeface="+mn-ea"/>
            </a:endParaRPr>
          </a:p>
          <a:p>
            <a:pPr lvl="0">
              <a:defRPr lang="ja-JP" altLang="en-US"/>
            </a:pPr>
            <a:r>
              <a:rPr lang="ja-JP" altLang="en-US" sz="1300" dirty="0">
                <a:latin typeface="+mn-ea"/>
              </a:rPr>
              <a:t>それでは、先ほどと同じように、ワークシートを時計回りに渡してください。</a:t>
            </a:r>
            <a:endParaRPr lang="en-US" altLang="ja-JP" sz="1300" dirty="0">
              <a:latin typeface="+mn-ea"/>
            </a:endParaRPr>
          </a:p>
          <a:p>
            <a:pPr lvl="0">
              <a:defRPr lang="ja-JP" altLang="en-US"/>
            </a:pPr>
            <a:r>
              <a:rPr lang="ja-JP" altLang="ja-JP" sz="1300" dirty="0">
                <a:latin typeface="+mn-ea"/>
              </a:rPr>
              <a:t>時間は</a:t>
            </a:r>
            <a:r>
              <a:rPr lang="en-US" altLang="ja-JP" sz="1300" dirty="0">
                <a:latin typeface="+mn-ea"/>
              </a:rPr>
              <a:t>1</a:t>
            </a:r>
            <a:r>
              <a:rPr lang="ja-JP" altLang="ja-JP" sz="1300" dirty="0">
                <a:latin typeface="+mn-ea"/>
              </a:rPr>
              <a:t>人当たり</a:t>
            </a:r>
            <a:r>
              <a:rPr lang="ja-JP" altLang="en-US" sz="1300" dirty="0">
                <a:latin typeface="+mn-ea"/>
              </a:rPr>
              <a:t>２</a:t>
            </a:r>
            <a:r>
              <a:rPr lang="ja-JP" altLang="ja-JP" sz="1300" dirty="0">
                <a:latin typeface="+mn-ea"/>
              </a:rPr>
              <a:t>分です。</a:t>
            </a:r>
            <a:endParaRPr lang="en-US" altLang="ja-JP" sz="1300" dirty="0">
              <a:latin typeface="+mn-ea"/>
            </a:endParaRPr>
          </a:p>
          <a:p>
            <a:pPr lvl="0">
              <a:defRPr lang="ja-JP" altLang="en-US"/>
            </a:pPr>
            <a:r>
              <a:rPr lang="ja-JP" altLang="en-US" sz="1300" dirty="0">
                <a:latin typeface="+mn-ea"/>
              </a:rPr>
              <a:t>私の合図に合わせて、全体で進めます。</a:t>
            </a:r>
            <a:endParaRPr lang="en-US" altLang="ja-JP" sz="1300" dirty="0">
              <a:latin typeface="+mn-ea"/>
            </a:endParaRPr>
          </a:p>
          <a:p>
            <a:pPr lvl="0">
              <a:defRPr lang="ja-JP" altLang="en-US"/>
            </a:pPr>
            <a:r>
              <a:rPr lang="ja-JP" altLang="ja-JP" sz="1300" dirty="0">
                <a:latin typeface="+mn-ea"/>
              </a:rPr>
              <a:t>始めてください。</a:t>
            </a:r>
            <a:endParaRPr lang="en-US" altLang="ja-JP" sz="1300" dirty="0">
              <a:latin typeface="+mn-ea"/>
            </a:endParaRPr>
          </a:p>
          <a:p>
            <a:pPr lvl="0">
              <a:defRPr lang="ja-JP" altLang="en-US"/>
            </a:pPr>
            <a:endParaRPr lang="ja-JP" altLang="ja-JP" sz="1300" dirty="0">
              <a:latin typeface="+mn-ea"/>
            </a:endParaRPr>
          </a:p>
          <a:p>
            <a:r>
              <a:rPr lang="en-US" altLang="ja-JP" sz="1300" dirty="0">
                <a:latin typeface="+mn-ea"/>
              </a:rPr>
              <a:t>15</a:t>
            </a:r>
            <a:r>
              <a:rPr lang="ja-JP" altLang="en-US" sz="1300" dirty="0">
                <a:latin typeface="+mn-ea"/>
              </a:rPr>
              <a:t>秒前です。</a:t>
            </a:r>
            <a:r>
              <a:rPr lang="ja-JP" altLang="ja-JP" sz="1300" dirty="0">
                <a:latin typeface="+mn-ea"/>
              </a:rPr>
              <a:t>時間です。次の友達に渡しましょう。</a:t>
            </a:r>
          </a:p>
          <a:p>
            <a:r>
              <a:rPr lang="en-US" altLang="ja-JP" sz="1300" dirty="0">
                <a:latin typeface="+mn-ea"/>
              </a:rPr>
              <a:t>15</a:t>
            </a:r>
            <a:r>
              <a:rPr lang="ja-JP" altLang="en-US" sz="1300" dirty="0">
                <a:latin typeface="+mn-ea"/>
              </a:rPr>
              <a:t>秒前です。</a:t>
            </a:r>
            <a:r>
              <a:rPr lang="ja-JP" altLang="ja-JP" sz="1300" dirty="0">
                <a:latin typeface="+mn-ea"/>
              </a:rPr>
              <a:t>時間です。次の友達に渡しましょう。</a:t>
            </a:r>
          </a:p>
          <a:p>
            <a:r>
              <a:rPr lang="en-US" altLang="ja-JP" sz="1300" dirty="0">
                <a:latin typeface="+mn-ea"/>
              </a:rPr>
              <a:t>15</a:t>
            </a:r>
            <a:r>
              <a:rPr lang="ja-JP" altLang="en-US" sz="1300" dirty="0">
                <a:latin typeface="+mn-ea"/>
              </a:rPr>
              <a:t>秒前です。</a:t>
            </a:r>
            <a:r>
              <a:rPr lang="ja-JP" altLang="ja-JP" sz="1300" dirty="0">
                <a:latin typeface="+mn-ea"/>
              </a:rPr>
              <a:t>時間です。ワークシートを裏返して待ちましょう。</a:t>
            </a:r>
            <a:endParaRPr lang="en-US" altLang="ja-JP" sz="1300" dirty="0">
              <a:latin typeface="+mn-ea"/>
            </a:endParaRPr>
          </a:p>
          <a:p>
            <a:r>
              <a:rPr lang="ja-JP" altLang="ja-JP" sz="1300" dirty="0">
                <a:latin typeface="+mn-ea"/>
              </a:rPr>
              <a:t>裏返しのまま本人に戻します。</a:t>
            </a:r>
            <a:endParaRPr lang="en-US" altLang="ja-JP" sz="1300" dirty="0">
              <a:latin typeface="+mn-ea"/>
            </a:endParaRPr>
          </a:p>
          <a:p>
            <a:r>
              <a:rPr lang="ja-JP" altLang="en-US" sz="1300" dirty="0">
                <a:latin typeface="+mn-ea"/>
              </a:rPr>
              <a:t>戻ったら、</a:t>
            </a:r>
            <a:r>
              <a:rPr lang="ja-JP" altLang="ja-JP" sz="1300" dirty="0">
                <a:latin typeface="+mn-ea"/>
              </a:rPr>
              <a:t>友達が考えてくれた</a:t>
            </a:r>
            <a:r>
              <a:rPr lang="ja-JP" altLang="en-US" sz="1300" dirty="0">
                <a:latin typeface="+mn-ea"/>
              </a:rPr>
              <a:t>アイディア</a:t>
            </a:r>
            <a:r>
              <a:rPr lang="ja-JP" altLang="ja-JP" sz="1300" dirty="0">
                <a:latin typeface="+mn-ea"/>
              </a:rPr>
              <a:t>にじっくりと目を通しましょう。</a:t>
            </a:r>
            <a:endParaRPr lang="en-US" altLang="ja-JP" sz="1300" dirty="0">
              <a:latin typeface="+mn-ea"/>
            </a:endParaRPr>
          </a:p>
          <a:p>
            <a:endParaRPr lang="en-US" altLang="ja-JP" sz="1300" dirty="0">
              <a:latin typeface="+mn-ea"/>
            </a:endParaRPr>
          </a:p>
          <a:p>
            <a:r>
              <a:rPr lang="ja-JP" altLang="en-US" sz="1300" dirty="0">
                <a:latin typeface="+mn-ea"/>
              </a:rPr>
              <a:t>どうでしたか。</a:t>
            </a:r>
            <a:endParaRPr lang="en-US" altLang="ja-JP" sz="1300" dirty="0">
              <a:latin typeface="+mn-ea"/>
            </a:endParaRPr>
          </a:p>
          <a:p>
            <a:r>
              <a:rPr lang="ja-JP" altLang="en-US" sz="1300" b="1" dirty="0">
                <a:latin typeface="+mn-ea"/>
              </a:rPr>
              <a:t>友達の「強み」を生かしたアイディアを一生懸命考えている姿や</a:t>
            </a:r>
            <a:endParaRPr lang="en-US" altLang="ja-JP" sz="1300" b="1" dirty="0">
              <a:latin typeface="+mn-ea"/>
            </a:endParaRPr>
          </a:p>
          <a:p>
            <a:r>
              <a:rPr lang="ja-JP" altLang="en-US" sz="1300" b="1" dirty="0">
                <a:latin typeface="+mn-ea"/>
              </a:rPr>
              <a:t>友達が書いてくれたアイディアを嬉しそうに眺めている姿がとても</a:t>
            </a:r>
            <a:endParaRPr lang="en-US" altLang="ja-JP" sz="1300" b="1" dirty="0">
              <a:latin typeface="+mn-ea"/>
            </a:endParaRPr>
          </a:p>
          <a:p>
            <a:r>
              <a:rPr lang="ja-JP" altLang="en-US" sz="1300" b="1" dirty="0">
                <a:latin typeface="+mn-ea"/>
              </a:rPr>
              <a:t>印象的でした。</a:t>
            </a:r>
            <a:endParaRPr lang="ja-JP" altLang="ja-JP" sz="1300" b="1" dirty="0">
              <a:latin typeface="+mn-ea"/>
            </a:endParaRPr>
          </a:p>
        </p:txBody>
      </p:sp>
      <p:sp>
        <p:nvSpPr>
          <p:cNvPr id="5" name="ヘッダー プレースホルダー 5"/>
          <p:cNvSpPr txBox="1"/>
          <p:nvPr/>
        </p:nvSpPr>
        <p:spPr>
          <a:xfrm>
            <a:off x="660347" y="1203610"/>
            <a:ext cx="3076365" cy="513510"/>
          </a:xfrm>
          <a:prstGeom prst="rect">
            <a:avLst/>
          </a:prstGeom>
        </p:spPr>
        <p:txBody>
          <a:bodyPr lIns="87959" tIns="43980" rIns="87959" bIns="43980"/>
          <a:lstStyle>
            <a:defPPr>
              <a:defRPr lang="ja-JP"/>
            </a:defPPr>
            <a:lvl1pPr algn="l" rtl="0" eaLnBrk="0" fontAlgn="base" hangingPunct="0">
              <a:spcBef>
                <a:spcPct val="0"/>
              </a:spcBef>
              <a:spcAft>
                <a:spcPct val="0"/>
              </a:spcAft>
              <a:defRPr kumimoji="1" kern="1200">
                <a:solidFill>
                  <a:schemeClr val="tx1"/>
                </a:solidFill>
                <a:latin typeface="Arial"/>
                <a:ea typeface="ＭＳ Ｐゴシック"/>
                <a:cs typeface="+mn-cs"/>
              </a:defRPr>
            </a:lvl1pPr>
            <a:lvl2pPr marL="457200" algn="l" rtl="0" eaLnBrk="0" fontAlgn="base" hangingPunct="0">
              <a:spcBef>
                <a:spcPct val="0"/>
              </a:spcBef>
              <a:spcAft>
                <a:spcPct val="0"/>
              </a:spcAft>
              <a:defRPr kumimoji="1" kern="1200">
                <a:solidFill>
                  <a:schemeClr val="tx1"/>
                </a:solidFill>
                <a:latin typeface="Arial"/>
                <a:ea typeface="ＭＳ Ｐゴシック"/>
                <a:cs typeface="+mn-cs"/>
              </a:defRPr>
            </a:lvl2pPr>
            <a:lvl3pPr marL="914400" algn="l" rtl="0" eaLnBrk="0" fontAlgn="base" hangingPunct="0">
              <a:spcBef>
                <a:spcPct val="0"/>
              </a:spcBef>
              <a:spcAft>
                <a:spcPct val="0"/>
              </a:spcAft>
              <a:defRPr kumimoji="1" kern="1200">
                <a:solidFill>
                  <a:schemeClr val="tx1"/>
                </a:solidFill>
                <a:latin typeface="Arial"/>
                <a:ea typeface="ＭＳ Ｐゴシック"/>
                <a:cs typeface="+mn-cs"/>
              </a:defRPr>
            </a:lvl3pPr>
            <a:lvl4pPr marL="1371600" algn="l" rtl="0" eaLnBrk="0" fontAlgn="base" hangingPunct="0">
              <a:spcBef>
                <a:spcPct val="0"/>
              </a:spcBef>
              <a:spcAft>
                <a:spcPct val="0"/>
              </a:spcAft>
              <a:defRPr kumimoji="1" kern="1200">
                <a:solidFill>
                  <a:schemeClr val="tx1"/>
                </a:solidFill>
                <a:latin typeface="Arial"/>
                <a:ea typeface="ＭＳ Ｐゴシック"/>
                <a:cs typeface="+mn-cs"/>
              </a:defRPr>
            </a:lvl4pPr>
            <a:lvl5pPr marL="1828800" algn="l" rtl="0" eaLnBrk="0" fontAlgn="base" hangingPunct="0">
              <a:spcBef>
                <a:spcPct val="0"/>
              </a:spcBef>
              <a:spcAft>
                <a:spcPct val="0"/>
              </a:spcAft>
              <a:defRPr kumimoji="1" kern="1200">
                <a:solidFill>
                  <a:schemeClr val="tx1"/>
                </a:solidFill>
                <a:latin typeface="Arial"/>
                <a:ea typeface="ＭＳ Ｐゴシック"/>
                <a:cs typeface="+mn-cs"/>
              </a:defRPr>
            </a:lvl5pPr>
            <a:lvl6pPr marL="2286000" algn="l" defTabSz="914400" rtl="0" eaLnBrk="1" latinLnBrk="0" hangingPunct="1">
              <a:defRPr kumimoji="1" kern="1200">
                <a:solidFill>
                  <a:schemeClr val="tx1"/>
                </a:solidFill>
                <a:latin typeface="Arial"/>
                <a:ea typeface="ＭＳ Ｐゴシック"/>
                <a:cs typeface="+mn-cs"/>
              </a:defRPr>
            </a:lvl6pPr>
            <a:lvl7pPr marL="2743200" algn="l" defTabSz="914400" rtl="0" eaLnBrk="1" latinLnBrk="0" hangingPunct="1">
              <a:defRPr kumimoji="1" kern="1200">
                <a:solidFill>
                  <a:schemeClr val="tx1"/>
                </a:solidFill>
                <a:latin typeface="Arial"/>
                <a:ea typeface="ＭＳ Ｐゴシック"/>
                <a:cs typeface="+mn-cs"/>
              </a:defRPr>
            </a:lvl7pPr>
            <a:lvl8pPr marL="3200400" algn="l" defTabSz="914400" rtl="0" eaLnBrk="1" latinLnBrk="0" hangingPunct="1">
              <a:defRPr kumimoji="1" kern="1200">
                <a:solidFill>
                  <a:schemeClr val="tx1"/>
                </a:solidFill>
                <a:latin typeface="Arial"/>
                <a:ea typeface="ＭＳ Ｐゴシック"/>
                <a:cs typeface="+mn-cs"/>
              </a:defRPr>
            </a:lvl8pPr>
            <a:lvl9pPr marL="3657600" algn="l" defTabSz="914400" rtl="0" eaLnBrk="1" latinLnBrk="0" hangingPunct="1">
              <a:defRPr kumimoji="1" kern="1200">
                <a:solidFill>
                  <a:schemeClr val="tx1"/>
                </a:solidFill>
                <a:latin typeface="Arial"/>
                <a:ea typeface="ＭＳ Ｐゴシック"/>
                <a:cs typeface="+mn-cs"/>
              </a:defRPr>
            </a:lvl9pPr>
          </a:lstStyle>
          <a:p>
            <a:pPr>
              <a:defRPr lang="ja-JP" altLang="en-US"/>
            </a:pPr>
            <a:r>
              <a:rPr lang="en-US" altLang="ja-JP" sz="2000" dirty="0">
                <a:latin typeface="+mj-ea"/>
                <a:ea typeface="+mj-ea"/>
              </a:rPr>
              <a:t>【</a:t>
            </a:r>
            <a:r>
              <a:rPr lang="ja-JP" altLang="en-US" sz="2000" dirty="0">
                <a:latin typeface="+mj-ea"/>
                <a:ea typeface="+mj-ea"/>
              </a:rPr>
              <a:t>スライド</a:t>
            </a:r>
            <a:r>
              <a:rPr lang="en-US" altLang="ja-JP" sz="2000" dirty="0">
                <a:latin typeface="+mj-ea"/>
                <a:ea typeface="+mj-ea"/>
              </a:rPr>
              <a:t>21】</a:t>
            </a:r>
            <a:r>
              <a:rPr lang="ja-JP" altLang="en-US" sz="2000" dirty="0">
                <a:latin typeface="+mj-ea"/>
                <a:ea typeface="+mj-ea"/>
              </a:rPr>
              <a:t>（８分）</a:t>
            </a:r>
            <a:endParaRPr lang="en-US" altLang="ja-JP" sz="2000" dirty="0">
              <a:latin typeface="+mj-ea"/>
              <a:ea typeface="+mj-ea"/>
            </a:endParaRPr>
          </a:p>
        </p:txBody>
      </p:sp>
    </p:spTree>
    <p:extLst>
      <p:ext uri="{BB962C8B-B14F-4D97-AF65-F5344CB8AC3E}">
        <p14:creationId xmlns:p14="http://schemas.microsoft.com/office/powerpoint/2010/main" val="35711498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28663" y="1639888"/>
            <a:ext cx="5272087" cy="2967037"/>
          </a:xfrm>
        </p:spPr>
      </p:sp>
      <p:sp>
        <p:nvSpPr>
          <p:cNvPr id="3" name="ノート プレースホルダー 2"/>
          <p:cNvSpPr>
            <a:spLocks noGrp="1"/>
          </p:cNvSpPr>
          <p:nvPr>
            <p:ph type="body" idx="1"/>
          </p:nvPr>
        </p:nvSpPr>
        <p:spPr>
          <a:xfrm>
            <a:off x="678499" y="4628965"/>
            <a:ext cx="5427980" cy="3900487"/>
          </a:xfrm>
        </p:spPr>
        <p:txBody>
          <a:bodyPr/>
          <a:lstStyle/>
          <a:p>
            <a:pPr defTabSz="913637">
              <a:defRPr lang="ja-JP" altLang="en-US"/>
            </a:pPr>
            <a:endParaRPr lang="en-US" altLang="ja-JP" sz="1400" dirty="0">
              <a:latin typeface="+mn-ea"/>
            </a:endParaRPr>
          </a:p>
          <a:p>
            <a:pPr defTabSz="913637">
              <a:defRPr lang="ja-JP" altLang="en-US"/>
            </a:pPr>
            <a:r>
              <a:rPr lang="ja-JP" altLang="en-US" sz="1400" dirty="0">
                <a:latin typeface="+mn-ea"/>
              </a:rPr>
              <a:t>最後に、活動③です。</a:t>
            </a:r>
            <a:endParaRPr lang="en-US" altLang="ja-JP" sz="1400" dirty="0">
              <a:latin typeface="+mn-ea"/>
            </a:endParaRPr>
          </a:p>
          <a:p>
            <a:r>
              <a:rPr lang="ja-JP" altLang="ja-JP" sz="1400" dirty="0">
                <a:latin typeface="+mn-ea"/>
              </a:rPr>
              <a:t>グループの友達</a:t>
            </a:r>
            <a:r>
              <a:rPr lang="ja-JP" altLang="en-US" sz="1400" dirty="0">
                <a:latin typeface="+mn-ea"/>
              </a:rPr>
              <a:t>が書いてくれたアイディアも参考にしながら、</a:t>
            </a:r>
            <a:endParaRPr lang="en-US" altLang="ja-JP" sz="1400" dirty="0">
              <a:latin typeface="+mn-ea"/>
            </a:endParaRPr>
          </a:p>
          <a:p>
            <a:r>
              <a:rPr lang="ja-JP" altLang="ja-JP" sz="1400" dirty="0">
                <a:latin typeface="+mn-ea"/>
              </a:rPr>
              <a:t>自分の「強み」を生かして、苦手なことや困っていることを解決する</a:t>
            </a:r>
            <a:endParaRPr lang="en-US" altLang="ja-JP" sz="1400" dirty="0">
              <a:latin typeface="+mn-ea"/>
            </a:endParaRPr>
          </a:p>
          <a:p>
            <a:r>
              <a:rPr lang="ja-JP" altLang="ja-JP" sz="1400" dirty="0">
                <a:latin typeface="+mn-ea"/>
              </a:rPr>
              <a:t>ために、これから自分がやってみたいことや頑張ってみたいと</a:t>
            </a:r>
            <a:endParaRPr lang="en-US" altLang="ja-JP" sz="1400" dirty="0">
              <a:latin typeface="+mn-ea"/>
            </a:endParaRPr>
          </a:p>
          <a:p>
            <a:r>
              <a:rPr lang="ja-JP" altLang="ja-JP" sz="1400" dirty="0">
                <a:latin typeface="+mn-ea"/>
              </a:rPr>
              <a:t>思うことを、ワークシートの一番下のところに書きましょう。</a:t>
            </a:r>
            <a:endParaRPr lang="en-US" altLang="ja-JP" sz="1400" dirty="0">
              <a:latin typeface="+mn-ea"/>
            </a:endParaRPr>
          </a:p>
          <a:p>
            <a:r>
              <a:rPr lang="ja-JP" altLang="ja-JP" sz="1400" dirty="0">
                <a:latin typeface="+mn-ea"/>
              </a:rPr>
              <a:t>時間を１分</a:t>
            </a:r>
            <a:r>
              <a:rPr lang="ja-JP" altLang="en-US" sz="1400" dirty="0">
                <a:latin typeface="+mn-ea"/>
              </a:rPr>
              <a:t>取ります</a:t>
            </a:r>
            <a:r>
              <a:rPr lang="ja-JP" altLang="ja-JP" sz="1400" dirty="0">
                <a:latin typeface="+mn-ea"/>
              </a:rPr>
              <a:t>。</a:t>
            </a:r>
            <a:endParaRPr lang="en-US" altLang="ja-JP" sz="1400" dirty="0">
              <a:latin typeface="+mn-ea"/>
            </a:endParaRPr>
          </a:p>
          <a:p>
            <a:endParaRPr lang="en-US" altLang="ja-JP" sz="1400" dirty="0">
              <a:latin typeface="+mn-ea"/>
            </a:endParaRPr>
          </a:p>
          <a:p>
            <a:r>
              <a:rPr lang="ja-JP" altLang="en-US" sz="1400" dirty="0">
                <a:latin typeface="+mn-ea"/>
              </a:rPr>
              <a:t>時間です。</a:t>
            </a:r>
            <a:endParaRPr lang="ja-JP" altLang="ja-JP" sz="1400" dirty="0">
              <a:latin typeface="+mn-ea"/>
            </a:endParaRPr>
          </a:p>
        </p:txBody>
      </p:sp>
      <p:sp>
        <p:nvSpPr>
          <p:cNvPr id="5" name="ヘッダー プレースホルダー 5"/>
          <p:cNvSpPr txBox="1"/>
          <p:nvPr/>
        </p:nvSpPr>
        <p:spPr>
          <a:xfrm>
            <a:off x="660347" y="1203610"/>
            <a:ext cx="3076365" cy="513510"/>
          </a:xfrm>
          <a:prstGeom prst="rect">
            <a:avLst/>
          </a:prstGeom>
        </p:spPr>
        <p:txBody>
          <a:bodyPr lIns="87959" tIns="43980" rIns="87959" bIns="43980"/>
          <a:lstStyle>
            <a:defPPr>
              <a:defRPr lang="ja-JP"/>
            </a:defPPr>
            <a:lvl1pPr algn="l" rtl="0" eaLnBrk="0" fontAlgn="base" hangingPunct="0">
              <a:spcBef>
                <a:spcPct val="0"/>
              </a:spcBef>
              <a:spcAft>
                <a:spcPct val="0"/>
              </a:spcAft>
              <a:defRPr kumimoji="1" kern="1200">
                <a:solidFill>
                  <a:schemeClr val="tx1"/>
                </a:solidFill>
                <a:latin typeface="Arial"/>
                <a:ea typeface="ＭＳ Ｐゴシック"/>
                <a:cs typeface="+mn-cs"/>
              </a:defRPr>
            </a:lvl1pPr>
            <a:lvl2pPr marL="457200" algn="l" rtl="0" eaLnBrk="0" fontAlgn="base" hangingPunct="0">
              <a:spcBef>
                <a:spcPct val="0"/>
              </a:spcBef>
              <a:spcAft>
                <a:spcPct val="0"/>
              </a:spcAft>
              <a:defRPr kumimoji="1" kern="1200">
                <a:solidFill>
                  <a:schemeClr val="tx1"/>
                </a:solidFill>
                <a:latin typeface="Arial"/>
                <a:ea typeface="ＭＳ Ｐゴシック"/>
                <a:cs typeface="+mn-cs"/>
              </a:defRPr>
            </a:lvl2pPr>
            <a:lvl3pPr marL="914400" algn="l" rtl="0" eaLnBrk="0" fontAlgn="base" hangingPunct="0">
              <a:spcBef>
                <a:spcPct val="0"/>
              </a:spcBef>
              <a:spcAft>
                <a:spcPct val="0"/>
              </a:spcAft>
              <a:defRPr kumimoji="1" kern="1200">
                <a:solidFill>
                  <a:schemeClr val="tx1"/>
                </a:solidFill>
                <a:latin typeface="Arial"/>
                <a:ea typeface="ＭＳ Ｐゴシック"/>
                <a:cs typeface="+mn-cs"/>
              </a:defRPr>
            </a:lvl3pPr>
            <a:lvl4pPr marL="1371600" algn="l" rtl="0" eaLnBrk="0" fontAlgn="base" hangingPunct="0">
              <a:spcBef>
                <a:spcPct val="0"/>
              </a:spcBef>
              <a:spcAft>
                <a:spcPct val="0"/>
              </a:spcAft>
              <a:defRPr kumimoji="1" kern="1200">
                <a:solidFill>
                  <a:schemeClr val="tx1"/>
                </a:solidFill>
                <a:latin typeface="Arial"/>
                <a:ea typeface="ＭＳ Ｐゴシック"/>
                <a:cs typeface="+mn-cs"/>
              </a:defRPr>
            </a:lvl4pPr>
            <a:lvl5pPr marL="1828800" algn="l" rtl="0" eaLnBrk="0" fontAlgn="base" hangingPunct="0">
              <a:spcBef>
                <a:spcPct val="0"/>
              </a:spcBef>
              <a:spcAft>
                <a:spcPct val="0"/>
              </a:spcAft>
              <a:defRPr kumimoji="1" kern="1200">
                <a:solidFill>
                  <a:schemeClr val="tx1"/>
                </a:solidFill>
                <a:latin typeface="Arial"/>
                <a:ea typeface="ＭＳ Ｐゴシック"/>
                <a:cs typeface="+mn-cs"/>
              </a:defRPr>
            </a:lvl5pPr>
            <a:lvl6pPr marL="2286000" algn="l" defTabSz="914400" rtl="0" eaLnBrk="1" latinLnBrk="0" hangingPunct="1">
              <a:defRPr kumimoji="1" kern="1200">
                <a:solidFill>
                  <a:schemeClr val="tx1"/>
                </a:solidFill>
                <a:latin typeface="Arial"/>
                <a:ea typeface="ＭＳ Ｐゴシック"/>
                <a:cs typeface="+mn-cs"/>
              </a:defRPr>
            </a:lvl6pPr>
            <a:lvl7pPr marL="2743200" algn="l" defTabSz="914400" rtl="0" eaLnBrk="1" latinLnBrk="0" hangingPunct="1">
              <a:defRPr kumimoji="1" kern="1200">
                <a:solidFill>
                  <a:schemeClr val="tx1"/>
                </a:solidFill>
                <a:latin typeface="Arial"/>
                <a:ea typeface="ＭＳ Ｐゴシック"/>
                <a:cs typeface="+mn-cs"/>
              </a:defRPr>
            </a:lvl7pPr>
            <a:lvl8pPr marL="3200400" algn="l" defTabSz="914400" rtl="0" eaLnBrk="1" latinLnBrk="0" hangingPunct="1">
              <a:defRPr kumimoji="1" kern="1200">
                <a:solidFill>
                  <a:schemeClr val="tx1"/>
                </a:solidFill>
                <a:latin typeface="Arial"/>
                <a:ea typeface="ＭＳ Ｐゴシック"/>
                <a:cs typeface="+mn-cs"/>
              </a:defRPr>
            </a:lvl8pPr>
            <a:lvl9pPr marL="3657600" algn="l" defTabSz="914400" rtl="0" eaLnBrk="1" latinLnBrk="0" hangingPunct="1">
              <a:defRPr kumimoji="1" kern="1200">
                <a:solidFill>
                  <a:schemeClr val="tx1"/>
                </a:solidFill>
                <a:latin typeface="Arial"/>
                <a:ea typeface="ＭＳ Ｐゴシック"/>
                <a:cs typeface="+mn-cs"/>
              </a:defRPr>
            </a:lvl9pPr>
          </a:lstStyle>
          <a:p>
            <a:pPr>
              <a:defRPr lang="ja-JP" altLang="en-US"/>
            </a:pPr>
            <a:r>
              <a:rPr lang="en-US" altLang="ja-JP" sz="2000" dirty="0">
                <a:latin typeface="+mj-ea"/>
                <a:ea typeface="+mj-ea"/>
              </a:rPr>
              <a:t>【</a:t>
            </a:r>
            <a:r>
              <a:rPr lang="ja-JP" altLang="en-US" sz="2000" dirty="0">
                <a:latin typeface="+mj-ea"/>
                <a:ea typeface="+mj-ea"/>
              </a:rPr>
              <a:t>スライド</a:t>
            </a:r>
            <a:r>
              <a:rPr lang="en-US" altLang="ja-JP" sz="2000" dirty="0">
                <a:latin typeface="+mj-ea"/>
                <a:ea typeface="+mj-ea"/>
              </a:rPr>
              <a:t>22】</a:t>
            </a:r>
            <a:r>
              <a:rPr lang="ja-JP" altLang="en-US" sz="2000" dirty="0">
                <a:latin typeface="+mj-ea"/>
                <a:ea typeface="+mj-ea"/>
              </a:rPr>
              <a:t>（２分）</a:t>
            </a:r>
            <a:endParaRPr lang="en-US" altLang="ja-JP" sz="2000" dirty="0">
              <a:latin typeface="+mj-ea"/>
              <a:ea typeface="+mj-ea"/>
            </a:endParaRPr>
          </a:p>
        </p:txBody>
      </p:sp>
    </p:spTree>
    <p:extLst>
      <p:ext uri="{BB962C8B-B14F-4D97-AF65-F5344CB8AC3E}">
        <p14:creationId xmlns:p14="http://schemas.microsoft.com/office/powerpoint/2010/main" val="16613600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 イメージ プレースホルダー 3"/>
          <p:cNvSpPr>
            <a:spLocks noGrp="1" noRot="1" noChangeAspect="1" noTextEdit="1"/>
          </p:cNvSpPr>
          <p:nvPr>
            <p:ph type="sldImg" idx="2"/>
          </p:nvPr>
        </p:nvSpPr>
        <p:spPr>
          <a:xfrm>
            <a:off x="730250" y="1627188"/>
            <a:ext cx="5270500" cy="2965450"/>
          </a:xfrm>
        </p:spPr>
        <p:txBody>
          <a:bodyPr/>
          <a:lstStyle/>
          <a:p>
            <a:pPr>
              <a:defRPr lang="ja-JP" altLang="en-US"/>
            </a:pPr>
            <a:endParaRPr lang="ja-JP" altLang="en-US"/>
          </a:p>
        </p:txBody>
      </p:sp>
      <p:sp>
        <p:nvSpPr>
          <p:cNvPr id="4" name="ノート プレースホルダー 4"/>
          <p:cNvSpPr>
            <a:spLocks noGrp="1"/>
          </p:cNvSpPr>
          <p:nvPr>
            <p:ph type="body" sz="quarter" idx="3"/>
          </p:nvPr>
        </p:nvSpPr>
        <p:spPr>
          <a:xfrm>
            <a:off x="728191" y="4628964"/>
            <a:ext cx="5381463" cy="4866256"/>
          </a:xfrm>
        </p:spPr>
        <p:txBody>
          <a:bodyPr/>
          <a:lstStyle/>
          <a:p>
            <a:pPr>
              <a:defRPr lang="ja-JP" altLang="en-US"/>
            </a:pPr>
            <a:endParaRPr lang="en-US" altLang="ja-JP" sz="1400" dirty="0">
              <a:latin typeface="+mn-ea"/>
            </a:endParaRPr>
          </a:p>
          <a:p>
            <a:pPr>
              <a:defRPr lang="ja-JP" altLang="en-US"/>
            </a:pPr>
            <a:r>
              <a:rPr lang="en-US" altLang="ja-JP" sz="1400" b="1" dirty="0">
                <a:latin typeface="+mn-ea"/>
              </a:rPr>
              <a:t>※</a:t>
            </a:r>
            <a:r>
              <a:rPr lang="ja-JP" altLang="en-US" sz="1400" b="1" dirty="0">
                <a:latin typeface="+mn-ea"/>
              </a:rPr>
              <a:t>　このスライドの太字の部分は、授業者自身の言葉に替えることも</a:t>
            </a:r>
            <a:endParaRPr lang="en-US" altLang="ja-JP" sz="1400" b="1" dirty="0">
              <a:latin typeface="+mn-ea"/>
            </a:endParaRPr>
          </a:p>
          <a:p>
            <a:pPr>
              <a:defRPr lang="ja-JP" altLang="en-US"/>
            </a:pPr>
            <a:r>
              <a:rPr lang="ja-JP" altLang="en-US" sz="1400" b="1" dirty="0">
                <a:latin typeface="+mn-ea"/>
              </a:rPr>
              <a:t>　できます。</a:t>
            </a:r>
            <a:endParaRPr lang="en-US" altLang="ja-JP" sz="1400" b="1" dirty="0">
              <a:latin typeface="+mn-ea"/>
            </a:endParaRPr>
          </a:p>
          <a:p>
            <a:pPr>
              <a:defRPr lang="ja-JP" altLang="en-US"/>
            </a:pPr>
            <a:endParaRPr lang="en-US" altLang="ja-JP" sz="1400" dirty="0">
              <a:latin typeface="+mn-ea"/>
            </a:endParaRPr>
          </a:p>
          <a:p>
            <a:pPr>
              <a:defRPr lang="ja-JP" altLang="en-US"/>
            </a:pPr>
            <a:r>
              <a:rPr lang="ja-JP" altLang="en-US" sz="1400" dirty="0">
                <a:latin typeface="+mn-ea"/>
              </a:rPr>
              <a:t>今、書いた、自分が解決するために頑張りたいことをグループで</a:t>
            </a:r>
            <a:endParaRPr lang="en-US" altLang="ja-JP" sz="1400" dirty="0">
              <a:latin typeface="+mn-ea"/>
            </a:endParaRPr>
          </a:p>
          <a:p>
            <a:pPr>
              <a:defRPr lang="ja-JP" altLang="en-US"/>
            </a:pPr>
            <a:r>
              <a:rPr lang="ja-JP" altLang="en-US" sz="1400" dirty="0">
                <a:latin typeface="+mn-ea"/>
              </a:rPr>
              <a:t>伝え合います。</a:t>
            </a:r>
            <a:endParaRPr lang="en-US" altLang="ja-JP" sz="1400" dirty="0">
              <a:latin typeface="+mn-ea"/>
            </a:endParaRPr>
          </a:p>
          <a:p>
            <a:pPr>
              <a:defRPr lang="ja-JP" altLang="en-US"/>
            </a:pPr>
            <a:r>
              <a:rPr lang="ja-JP" altLang="en-US" sz="1400" dirty="0">
                <a:latin typeface="+mn-ea"/>
              </a:rPr>
              <a:t>伝え合いをするときのポイントはもう大丈夫ですね。</a:t>
            </a:r>
            <a:endParaRPr lang="en-US" altLang="ja-JP" sz="1400" dirty="0">
              <a:latin typeface="+mn-ea"/>
            </a:endParaRPr>
          </a:p>
          <a:p>
            <a:pPr>
              <a:defRPr lang="ja-JP" altLang="en-US"/>
            </a:pPr>
            <a:endParaRPr lang="en-US" altLang="ja-JP" sz="1400" dirty="0">
              <a:latin typeface="+mn-ea"/>
            </a:endParaRPr>
          </a:p>
          <a:p>
            <a:pPr defTabSz="914367">
              <a:defRPr lang="ja-JP" altLang="en-US"/>
            </a:pPr>
            <a:r>
              <a:rPr lang="ja-JP" altLang="ja-JP" sz="1400" dirty="0">
                <a:latin typeface="+mn-ea"/>
              </a:rPr>
              <a:t>伝え</a:t>
            </a:r>
            <a:r>
              <a:rPr lang="ja-JP" altLang="en-US" sz="1400" dirty="0">
                <a:latin typeface="+mn-ea"/>
              </a:rPr>
              <a:t>方は</a:t>
            </a:r>
            <a:r>
              <a:rPr lang="ja-JP" altLang="ja-JP" sz="1400" dirty="0">
                <a:latin typeface="+mn-ea"/>
              </a:rPr>
              <a:t>、「私は・・・が苦手です。でも、・・・の『強み』を生かして</a:t>
            </a:r>
            <a:endParaRPr lang="en-US" altLang="ja-JP" sz="1400" dirty="0">
              <a:latin typeface="+mn-ea"/>
            </a:endParaRPr>
          </a:p>
          <a:p>
            <a:pPr defTabSz="914367">
              <a:defRPr lang="ja-JP" altLang="en-US"/>
            </a:pPr>
            <a:r>
              <a:rPr lang="ja-JP" altLang="ja-JP" sz="1400" dirty="0">
                <a:latin typeface="+mn-ea"/>
              </a:rPr>
              <a:t>・・・したいです」と分かりやすく話しましょう。</a:t>
            </a:r>
          </a:p>
          <a:p>
            <a:pPr>
              <a:defRPr lang="ja-JP" altLang="en-US"/>
            </a:pPr>
            <a:r>
              <a:rPr lang="ja-JP" altLang="en-US" sz="1400" dirty="0">
                <a:latin typeface="+mn-ea"/>
              </a:rPr>
              <a:t>発表が終わったら、エールの意味を込めて拍手をしましょう。</a:t>
            </a:r>
            <a:endParaRPr lang="en-US" altLang="ja-JP" sz="1400" dirty="0">
              <a:latin typeface="+mn-ea"/>
            </a:endParaRPr>
          </a:p>
          <a:p>
            <a:pPr>
              <a:defRPr lang="ja-JP" altLang="en-US"/>
            </a:pPr>
            <a:endParaRPr lang="en-US" altLang="ja-JP" sz="1400" dirty="0">
              <a:latin typeface="+mn-ea"/>
            </a:endParaRPr>
          </a:p>
          <a:p>
            <a:pPr>
              <a:defRPr lang="ja-JP" altLang="en-US"/>
            </a:pPr>
            <a:r>
              <a:rPr lang="ja-JP" altLang="en-US" sz="1400" dirty="0">
                <a:latin typeface="+mn-ea"/>
              </a:rPr>
              <a:t>グループの右前に座っている人から時計回りに発表します。</a:t>
            </a:r>
            <a:endParaRPr lang="en-US" altLang="ja-JP" sz="1400" dirty="0">
              <a:latin typeface="+mn-ea"/>
            </a:endParaRPr>
          </a:p>
          <a:p>
            <a:pPr>
              <a:defRPr lang="ja-JP" altLang="en-US"/>
            </a:pPr>
            <a:r>
              <a:rPr lang="ja-JP" altLang="en-US" sz="1400" dirty="0">
                <a:latin typeface="+mn-ea"/>
              </a:rPr>
              <a:t>グループ全体で、時間を２分取ります。</a:t>
            </a:r>
            <a:endParaRPr lang="en-US" altLang="ja-JP" sz="1400" dirty="0">
              <a:latin typeface="+mn-ea"/>
            </a:endParaRPr>
          </a:p>
          <a:p>
            <a:pPr>
              <a:defRPr lang="ja-JP" altLang="en-US"/>
            </a:pPr>
            <a:r>
              <a:rPr lang="ja-JP" altLang="en-US" sz="1400" dirty="0">
                <a:latin typeface="+mn-ea"/>
              </a:rPr>
              <a:t>早く終わったところは、時間がくるまで、</a:t>
            </a:r>
            <a:endParaRPr lang="en-US" altLang="ja-JP" sz="1400" dirty="0">
              <a:latin typeface="+mn-ea"/>
            </a:endParaRPr>
          </a:p>
          <a:p>
            <a:pPr>
              <a:defRPr lang="ja-JP" altLang="en-US"/>
            </a:pPr>
            <a:r>
              <a:rPr lang="ja-JP" altLang="en-US" sz="1400" dirty="0">
                <a:latin typeface="+mn-ea"/>
              </a:rPr>
              <a:t>友達の発表を聴いて感じたことや気付いたことについて交流して</a:t>
            </a:r>
            <a:endParaRPr lang="en-US" altLang="ja-JP" sz="1400" dirty="0">
              <a:latin typeface="+mn-ea"/>
            </a:endParaRPr>
          </a:p>
          <a:p>
            <a:pPr>
              <a:defRPr lang="ja-JP" altLang="en-US"/>
            </a:pPr>
            <a:r>
              <a:rPr lang="ja-JP" altLang="en-US" sz="1400" dirty="0">
                <a:latin typeface="+mn-ea"/>
              </a:rPr>
              <a:t>ください。始めてください。</a:t>
            </a:r>
            <a:endParaRPr lang="en-US" altLang="ja-JP" sz="1400" dirty="0">
              <a:latin typeface="+mn-ea"/>
            </a:endParaRPr>
          </a:p>
          <a:p>
            <a:pPr>
              <a:defRPr lang="ja-JP" altLang="en-US"/>
            </a:pPr>
            <a:endParaRPr lang="en-US" altLang="ja-JP" sz="1400" dirty="0">
              <a:latin typeface="+mn-ea"/>
            </a:endParaRPr>
          </a:p>
          <a:p>
            <a:pPr>
              <a:defRPr lang="ja-JP" altLang="en-US"/>
            </a:pPr>
            <a:r>
              <a:rPr lang="ja-JP" altLang="en-US" sz="1400" dirty="0">
                <a:latin typeface="+mn-ea"/>
              </a:rPr>
              <a:t>時間です。</a:t>
            </a:r>
            <a:endParaRPr lang="en-US" altLang="ja-JP" sz="1400" dirty="0">
              <a:latin typeface="+mn-ea"/>
            </a:endParaRPr>
          </a:p>
          <a:p>
            <a:pPr>
              <a:defRPr lang="ja-JP" altLang="en-US"/>
            </a:pPr>
            <a:r>
              <a:rPr lang="ja-JP" altLang="en-US" sz="1400" b="1" dirty="0">
                <a:latin typeface="+mn-ea"/>
              </a:rPr>
              <a:t>友達の発表に大きくうなずいたり、</a:t>
            </a:r>
            <a:endParaRPr lang="en-US" altLang="ja-JP" sz="1400" b="1" dirty="0">
              <a:latin typeface="+mn-ea"/>
            </a:endParaRPr>
          </a:p>
          <a:p>
            <a:pPr>
              <a:defRPr lang="ja-JP" altLang="en-US"/>
            </a:pPr>
            <a:r>
              <a:rPr lang="ja-JP" altLang="en-US" sz="1400" b="1" dirty="0">
                <a:latin typeface="+mn-ea"/>
              </a:rPr>
              <a:t>自然と拍手が起こったりしているグループもありました。</a:t>
            </a:r>
            <a:endParaRPr lang="en-US" altLang="ja-JP" sz="1400" b="1" dirty="0">
              <a:latin typeface="+mn-ea"/>
            </a:endParaRPr>
          </a:p>
        </p:txBody>
      </p:sp>
      <p:sp>
        <p:nvSpPr>
          <p:cNvPr id="7" name="ヘッダー プレースホルダー 5"/>
          <p:cNvSpPr txBox="1"/>
          <p:nvPr/>
        </p:nvSpPr>
        <p:spPr>
          <a:xfrm>
            <a:off x="660347" y="1203610"/>
            <a:ext cx="3076365" cy="513510"/>
          </a:xfrm>
          <a:prstGeom prst="rect">
            <a:avLst/>
          </a:prstGeom>
        </p:spPr>
        <p:txBody>
          <a:bodyPr lIns="87959" tIns="43980" rIns="87959" bIns="43980"/>
          <a:lstStyle>
            <a:defPPr>
              <a:defRPr lang="ja-JP"/>
            </a:defPPr>
            <a:lvl1pPr algn="l" rtl="0" eaLnBrk="0" fontAlgn="base" hangingPunct="0">
              <a:spcBef>
                <a:spcPct val="0"/>
              </a:spcBef>
              <a:spcAft>
                <a:spcPct val="0"/>
              </a:spcAft>
              <a:defRPr kumimoji="1" kern="1200">
                <a:solidFill>
                  <a:schemeClr val="tx1"/>
                </a:solidFill>
                <a:latin typeface="Arial"/>
                <a:ea typeface="ＭＳ Ｐゴシック"/>
                <a:cs typeface="+mn-cs"/>
              </a:defRPr>
            </a:lvl1pPr>
            <a:lvl2pPr marL="457200" algn="l" rtl="0" eaLnBrk="0" fontAlgn="base" hangingPunct="0">
              <a:spcBef>
                <a:spcPct val="0"/>
              </a:spcBef>
              <a:spcAft>
                <a:spcPct val="0"/>
              </a:spcAft>
              <a:defRPr kumimoji="1" kern="1200">
                <a:solidFill>
                  <a:schemeClr val="tx1"/>
                </a:solidFill>
                <a:latin typeface="Arial"/>
                <a:ea typeface="ＭＳ Ｐゴシック"/>
                <a:cs typeface="+mn-cs"/>
              </a:defRPr>
            </a:lvl2pPr>
            <a:lvl3pPr marL="914400" algn="l" rtl="0" eaLnBrk="0" fontAlgn="base" hangingPunct="0">
              <a:spcBef>
                <a:spcPct val="0"/>
              </a:spcBef>
              <a:spcAft>
                <a:spcPct val="0"/>
              </a:spcAft>
              <a:defRPr kumimoji="1" kern="1200">
                <a:solidFill>
                  <a:schemeClr val="tx1"/>
                </a:solidFill>
                <a:latin typeface="Arial"/>
                <a:ea typeface="ＭＳ Ｐゴシック"/>
                <a:cs typeface="+mn-cs"/>
              </a:defRPr>
            </a:lvl3pPr>
            <a:lvl4pPr marL="1371600" algn="l" rtl="0" eaLnBrk="0" fontAlgn="base" hangingPunct="0">
              <a:spcBef>
                <a:spcPct val="0"/>
              </a:spcBef>
              <a:spcAft>
                <a:spcPct val="0"/>
              </a:spcAft>
              <a:defRPr kumimoji="1" kern="1200">
                <a:solidFill>
                  <a:schemeClr val="tx1"/>
                </a:solidFill>
                <a:latin typeface="Arial"/>
                <a:ea typeface="ＭＳ Ｐゴシック"/>
                <a:cs typeface="+mn-cs"/>
              </a:defRPr>
            </a:lvl4pPr>
            <a:lvl5pPr marL="1828800" algn="l" rtl="0" eaLnBrk="0" fontAlgn="base" hangingPunct="0">
              <a:spcBef>
                <a:spcPct val="0"/>
              </a:spcBef>
              <a:spcAft>
                <a:spcPct val="0"/>
              </a:spcAft>
              <a:defRPr kumimoji="1" kern="1200">
                <a:solidFill>
                  <a:schemeClr val="tx1"/>
                </a:solidFill>
                <a:latin typeface="Arial"/>
                <a:ea typeface="ＭＳ Ｐゴシック"/>
                <a:cs typeface="+mn-cs"/>
              </a:defRPr>
            </a:lvl5pPr>
            <a:lvl6pPr marL="2286000" algn="l" defTabSz="914400" rtl="0" eaLnBrk="1" latinLnBrk="0" hangingPunct="1">
              <a:defRPr kumimoji="1" kern="1200">
                <a:solidFill>
                  <a:schemeClr val="tx1"/>
                </a:solidFill>
                <a:latin typeface="Arial"/>
                <a:ea typeface="ＭＳ Ｐゴシック"/>
                <a:cs typeface="+mn-cs"/>
              </a:defRPr>
            </a:lvl6pPr>
            <a:lvl7pPr marL="2743200" algn="l" defTabSz="914400" rtl="0" eaLnBrk="1" latinLnBrk="0" hangingPunct="1">
              <a:defRPr kumimoji="1" kern="1200">
                <a:solidFill>
                  <a:schemeClr val="tx1"/>
                </a:solidFill>
                <a:latin typeface="Arial"/>
                <a:ea typeface="ＭＳ Ｐゴシック"/>
                <a:cs typeface="+mn-cs"/>
              </a:defRPr>
            </a:lvl7pPr>
            <a:lvl8pPr marL="3200400" algn="l" defTabSz="914400" rtl="0" eaLnBrk="1" latinLnBrk="0" hangingPunct="1">
              <a:defRPr kumimoji="1" kern="1200">
                <a:solidFill>
                  <a:schemeClr val="tx1"/>
                </a:solidFill>
                <a:latin typeface="Arial"/>
                <a:ea typeface="ＭＳ Ｐゴシック"/>
                <a:cs typeface="+mn-cs"/>
              </a:defRPr>
            </a:lvl8pPr>
            <a:lvl9pPr marL="3657600" algn="l" defTabSz="914400" rtl="0" eaLnBrk="1" latinLnBrk="0" hangingPunct="1">
              <a:defRPr kumimoji="1" kern="1200">
                <a:solidFill>
                  <a:schemeClr val="tx1"/>
                </a:solidFill>
                <a:latin typeface="Arial"/>
                <a:ea typeface="ＭＳ Ｐゴシック"/>
                <a:cs typeface="+mn-cs"/>
              </a:defRPr>
            </a:lvl9pPr>
          </a:lstStyle>
          <a:p>
            <a:pPr>
              <a:defRPr lang="ja-JP" altLang="en-US"/>
            </a:pPr>
            <a:r>
              <a:rPr lang="en-US" altLang="ja-JP" sz="2000" dirty="0">
                <a:latin typeface="+mj-ea"/>
                <a:ea typeface="+mj-ea"/>
              </a:rPr>
              <a:t>【</a:t>
            </a:r>
            <a:r>
              <a:rPr lang="ja-JP" altLang="en-US" sz="2000" dirty="0">
                <a:latin typeface="+mj-ea"/>
                <a:ea typeface="+mj-ea"/>
              </a:rPr>
              <a:t>スライド</a:t>
            </a:r>
            <a:r>
              <a:rPr lang="en-US" altLang="ja-JP" sz="2000" dirty="0">
                <a:latin typeface="+mj-ea"/>
                <a:ea typeface="+mj-ea"/>
              </a:rPr>
              <a:t>23】</a:t>
            </a:r>
            <a:r>
              <a:rPr lang="ja-JP" altLang="en-US" sz="2000" dirty="0">
                <a:latin typeface="+mj-ea"/>
                <a:ea typeface="+mj-ea"/>
              </a:rPr>
              <a:t>（３分）</a:t>
            </a:r>
            <a:endParaRPr lang="en-US" altLang="ja-JP" sz="2000" dirty="0">
              <a:latin typeface="+mj-ea"/>
              <a:ea typeface="+mj-ea"/>
            </a:endParaRPr>
          </a:p>
        </p:txBody>
      </p:sp>
    </p:spTree>
    <p:extLst>
      <p:ext uri="{BB962C8B-B14F-4D97-AF65-F5344CB8AC3E}">
        <p14:creationId xmlns:p14="http://schemas.microsoft.com/office/powerpoint/2010/main" val="2258594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 イメージ プレースホルダー 3"/>
          <p:cNvSpPr>
            <a:spLocks noGrp="1" noRot="1" noChangeAspect="1" noTextEdit="1"/>
          </p:cNvSpPr>
          <p:nvPr>
            <p:ph type="sldImg" idx="2"/>
          </p:nvPr>
        </p:nvSpPr>
        <p:spPr>
          <a:xfrm>
            <a:off x="730250" y="1631950"/>
            <a:ext cx="5326063" cy="2997200"/>
          </a:xfrm>
        </p:spPr>
        <p:txBody>
          <a:bodyPr/>
          <a:lstStyle/>
          <a:p>
            <a:pPr>
              <a:defRPr lang="ja-JP" altLang="en-US"/>
            </a:pPr>
            <a:endParaRPr lang="ja-JP" altLang="en-US" dirty="0"/>
          </a:p>
        </p:txBody>
      </p:sp>
      <p:sp>
        <p:nvSpPr>
          <p:cNvPr id="4" name="ノート プレースホルダー 4"/>
          <p:cNvSpPr>
            <a:spLocks noGrp="1"/>
          </p:cNvSpPr>
          <p:nvPr>
            <p:ph type="body" sz="quarter" idx="3"/>
          </p:nvPr>
        </p:nvSpPr>
        <p:spPr>
          <a:xfrm>
            <a:off x="512168" y="4664968"/>
            <a:ext cx="5868652" cy="5112568"/>
          </a:xfrm>
        </p:spPr>
        <p:txBody>
          <a:bodyPr/>
          <a:lstStyle/>
          <a:p>
            <a:pPr>
              <a:defRPr lang="ja-JP" altLang="en-US"/>
            </a:pPr>
            <a:r>
              <a:rPr lang="en-US" altLang="ja-JP" sz="1000" b="1" dirty="0">
                <a:latin typeface="+mn-ea"/>
              </a:rPr>
              <a:t>※</a:t>
            </a:r>
            <a:r>
              <a:rPr lang="ja-JP" altLang="en-US" sz="1000" b="1" dirty="0">
                <a:latin typeface="+mn-ea"/>
              </a:rPr>
              <a:t>　このスライドの太字の部分は、授業者自身の言葉に替えることもできます。</a:t>
            </a:r>
            <a:endParaRPr lang="en-US" altLang="ja-JP" sz="1000" b="1" dirty="0">
              <a:latin typeface="+mn-ea"/>
            </a:endParaRPr>
          </a:p>
          <a:p>
            <a:pPr>
              <a:defRPr lang="ja-JP" altLang="en-US"/>
            </a:pPr>
            <a:endParaRPr lang="en-US" altLang="ja-JP" sz="1000" dirty="0">
              <a:latin typeface="+mn-ea"/>
            </a:endParaRPr>
          </a:p>
          <a:p>
            <a:pPr>
              <a:defRPr lang="ja-JP" altLang="en-US"/>
            </a:pPr>
            <a:r>
              <a:rPr lang="ja-JP" altLang="en-US" sz="1000" dirty="0">
                <a:latin typeface="+mn-ea"/>
              </a:rPr>
              <a:t>それでは、最後に今日の学習を振り返ります。振り返りシートを配付します。</a:t>
            </a:r>
            <a:r>
              <a:rPr lang="en-US" altLang="ja-JP" sz="1000" dirty="0">
                <a:latin typeface="+mn-ea"/>
              </a:rPr>
              <a:t>【</a:t>
            </a:r>
            <a:r>
              <a:rPr lang="ja-JP" altLang="en-US" sz="1000" dirty="0">
                <a:latin typeface="+mn-ea"/>
              </a:rPr>
              <a:t>振り返りシートを配付する</a:t>
            </a:r>
            <a:r>
              <a:rPr lang="en-US" altLang="ja-JP" sz="1000" dirty="0">
                <a:latin typeface="+mn-ea"/>
              </a:rPr>
              <a:t>】</a:t>
            </a:r>
          </a:p>
          <a:p>
            <a:pPr>
              <a:defRPr lang="ja-JP" altLang="en-US"/>
            </a:pPr>
            <a:endParaRPr lang="en-US" altLang="ja-JP" sz="1000" dirty="0">
              <a:latin typeface="+mn-ea"/>
            </a:endParaRPr>
          </a:p>
          <a:p>
            <a:pPr>
              <a:defRPr lang="ja-JP" altLang="en-US"/>
            </a:pPr>
            <a:r>
              <a:rPr lang="ja-JP" altLang="en-US" sz="1000" dirty="0">
                <a:latin typeface="+mn-ea"/>
              </a:rPr>
              <a:t>今日は「自分や友達の「強み」を生かそう」という</a:t>
            </a:r>
            <a:r>
              <a:rPr lang="ja-JP" altLang="en-US" sz="1000" dirty="0" err="1">
                <a:latin typeface="+mn-ea"/>
              </a:rPr>
              <a:t>めあてで</a:t>
            </a:r>
            <a:r>
              <a:rPr lang="ja-JP" altLang="en-US" sz="1000" dirty="0">
                <a:latin typeface="+mn-ea"/>
              </a:rPr>
              <a:t>このような活動をしました。</a:t>
            </a:r>
            <a:endParaRPr lang="en-US" altLang="ja-JP" sz="1000" dirty="0">
              <a:latin typeface="+mn-ea"/>
            </a:endParaRPr>
          </a:p>
          <a:p>
            <a:pPr>
              <a:defRPr lang="ja-JP" altLang="en-US"/>
            </a:pPr>
            <a:r>
              <a:rPr lang="ja-JP" altLang="en-US" sz="1000" dirty="0">
                <a:latin typeface="+mn-ea"/>
              </a:rPr>
              <a:t>今日の学習全体を通して、気付いたことや感じたことを振り返りシートに記入しましょう。時間を４分取ります。</a:t>
            </a:r>
            <a:endParaRPr lang="en-US" altLang="ja-JP" sz="1000" dirty="0">
              <a:latin typeface="+mn-ea"/>
            </a:endParaRPr>
          </a:p>
          <a:p>
            <a:pPr defTabSz="913680">
              <a:defRPr/>
            </a:pPr>
            <a:endParaRPr lang="en-US" altLang="ja-JP" sz="1000" dirty="0">
              <a:latin typeface="+mn-ea"/>
            </a:endParaRPr>
          </a:p>
          <a:p>
            <a:pPr defTabSz="913680">
              <a:defRPr/>
            </a:pPr>
            <a:r>
              <a:rPr lang="ja-JP" altLang="en-US" sz="1000" dirty="0">
                <a:latin typeface="+mn-ea"/>
              </a:rPr>
              <a:t>今日の学習の気付きや感想をグループで交流しましょう。</a:t>
            </a:r>
            <a:endParaRPr lang="en-US" altLang="ja-JP" sz="1000" dirty="0">
              <a:latin typeface="+mn-ea"/>
            </a:endParaRPr>
          </a:p>
          <a:p>
            <a:pPr defTabSz="913680">
              <a:defRPr/>
            </a:pPr>
            <a:r>
              <a:rPr lang="ja-JP" altLang="en-US" sz="1000" dirty="0">
                <a:latin typeface="+mn-ea"/>
              </a:rPr>
              <a:t>一番下のコメント欄に書いたことを発表してください。</a:t>
            </a:r>
            <a:endParaRPr lang="en-US" altLang="ja-JP" sz="1000" dirty="0">
              <a:latin typeface="+mn-ea"/>
            </a:endParaRPr>
          </a:p>
          <a:p>
            <a:pPr>
              <a:defRPr lang="ja-JP" altLang="en-US"/>
            </a:pPr>
            <a:r>
              <a:rPr lang="ja-JP" altLang="ja-JP" sz="1000" dirty="0"/>
              <a:t>進め方は</a:t>
            </a:r>
            <a:r>
              <a:rPr lang="ja-JP" altLang="en-US" sz="1000" dirty="0"/>
              <a:t>先</a:t>
            </a:r>
            <a:r>
              <a:rPr lang="ja-JP" altLang="ja-JP" sz="1000" dirty="0"/>
              <a:t>ほどと同じです。</a:t>
            </a:r>
            <a:r>
              <a:rPr lang="ja-JP" altLang="en-US" sz="1000" dirty="0">
                <a:latin typeface="+mn-ea"/>
              </a:rPr>
              <a:t>時間はグループ全体で２分取ります。早く終わったところは、</a:t>
            </a:r>
            <a:endParaRPr lang="en-US" altLang="ja-JP" sz="1000" dirty="0">
              <a:latin typeface="+mn-ea"/>
            </a:endParaRPr>
          </a:p>
          <a:p>
            <a:pPr>
              <a:defRPr lang="ja-JP" altLang="en-US"/>
            </a:pPr>
            <a:r>
              <a:rPr lang="ja-JP" altLang="en-US" sz="1000" dirty="0">
                <a:latin typeface="+mn-ea"/>
              </a:rPr>
              <a:t>時間がくるまで、友達の発表を聴いて感じたことや気付いたことについて交流してください。始めてください。</a:t>
            </a:r>
            <a:endParaRPr lang="en-US" altLang="ja-JP" sz="1000" dirty="0">
              <a:latin typeface="+mn-ea"/>
            </a:endParaRPr>
          </a:p>
          <a:p>
            <a:pPr defTabSz="913041">
              <a:defRPr/>
            </a:pPr>
            <a:endParaRPr lang="en-US" altLang="ja-JP" sz="1000" dirty="0">
              <a:latin typeface="+mn-ea"/>
            </a:endParaRPr>
          </a:p>
          <a:p>
            <a:pPr defTabSz="913041">
              <a:defRPr/>
            </a:pPr>
            <a:r>
              <a:rPr lang="ja-JP" altLang="en-US" sz="1000" dirty="0">
                <a:latin typeface="+mn-ea"/>
              </a:rPr>
              <a:t>時間です。　</a:t>
            </a:r>
            <a:endParaRPr lang="en-US" altLang="ja-JP" sz="1000" dirty="0">
              <a:latin typeface="+mn-ea"/>
            </a:endParaRPr>
          </a:p>
          <a:p>
            <a:pPr defTabSz="913041">
              <a:defRPr/>
            </a:pPr>
            <a:r>
              <a:rPr lang="ja-JP" altLang="en-US" sz="1000" dirty="0">
                <a:latin typeface="+mn-ea"/>
              </a:rPr>
              <a:t>（時間がなければ、ここで終了して本時のまとめを行い、振り返りシートの内容は、後日、</a:t>
            </a:r>
            <a:endParaRPr lang="en-US" altLang="ja-JP" sz="1000" dirty="0">
              <a:latin typeface="+mn-ea"/>
            </a:endParaRPr>
          </a:p>
          <a:p>
            <a:pPr defTabSz="913041">
              <a:defRPr/>
            </a:pPr>
            <a:r>
              <a:rPr lang="ja-JP" altLang="en-US" sz="1000" dirty="0">
                <a:latin typeface="+mn-ea"/>
              </a:rPr>
              <a:t>学級通信で紹介する）</a:t>
            </a:r>
            <a:endParaRPr lang="en-US" altLang="ja-JP" sz="1000" dirty="0">
              <a:latin typeface="+mn-ea"/>
            </a:endParaRPr>
          </a:p>
          <a:p>
            <a:pPr defTabSz="913041">
              <a:defRPr/>
            </a:pPr>
            <a:r>
              <a:rPr lang="ja-JP" altLang="en-US" sz="1000" dirty="0">
                <a:latin typeface="+mn-ea"/>
              </a:rPr>
              <a:t>　　　　　　　　</a:t>
            </a:r>
            <a:endParaRPr lang="en-US" altLang="ja-JP" sz="1000" dirty="0">
              <a:latin typeface="+mn-ea"/>
            </a:endParaRPr>
          </a:p>
          <a:p>
            <a:pPr defTabSz="913041">
              <a:defRPr/>
            </a:pPr>
            <a:r>
              <a:rPr lang="ja-JP" altLang="en-US" sz="1000" dirty="0">
                <a:latin typeface="+mn-ea"/>
              </a:rPr>
              <a:t>最後に、クラス全体で交流をしたいと思います。</a:t>
            </a:r>
            <a:endParaRPr lang="en-US" altLang="ja-JP" sz="1000" dirty="0">
              <a:latin typeface="+mn-ea"/>
            </a:endParaRPr>
          </a:p>
          <a:p>
            <a:pPr defTabSz="913041">
              <a:defRPr/>
            </a:pPr>
            <a:r>
              <a:rPr lang="ja-JP" altLang="en-US" sz="1000" dirty="0">
                <a:latin typeface="+mn-ea"/>
              </a:rPr>
              <a:t>グループで出た気付きや感想を発表してください。</a:t>
            </a:r>
            <a:r>
              <a:rPr lang="en-US" altLang="ja-JP" sz="1000" dirty="0">
                <a:latin typeface="+mn-ea"/>
              </a:rPr>
              <a:t>【</a:t>
            </a:r>
            <a:r>
              <a:rPr lang="ja-JP" altLang="en-US" sz="1000" dirty="0">
                <a:latin typeface="+mn-ea"/>
              </a:rPr>
              <a:t>発表内容を板書する</a:t>
            </a:r>
            <a:r>
              <a:rPr lang="en-US" altLang="ja-JP" sz="1000" dirty="0">
                <a:latin typeface="+mn-ea"/>
              </a:rPr>
              <a:t>】</a:t>
            </a:r>
          </a:p>
          <a:p>
            <a:r>
              <a:rPr lang="ja-JP" altLang="ja-JP" sz="1000" dirty="0"/>
              <a:t>・前回知った「強み」の他に、新しい「強み」を知ることができて</a:t>
            </a:r>
            <a:r>
              <a:rPr lang="ja-JP" altLang="en-US" sz="1000" dirty="0"/>
              <a:t>良かった</a:t>
            </a:r>
            <a:endParaRPr lang="ja-JP" altLang="ja-JP" sz="1000" dirty="0"/>
          </a:p>
          <a:p>
            <a:r>
              <a:rPr lang="ja-JP" altLang="ja-JP" sz="1000" dirty="0"/>
              <a:t>・自分の苦手なことや克服したいと思っていることを、自分が</a:t>
            </a:r>
            <a:r>
              <a:rPr lang="ja-JP" altLang="en-US" sz="1000" dirty="0"/>
              <a:t>も</a:t>
            </a:r>
            <a:r>
              <a:rPr lang="ja-JP" altLang="ja-JP" sz="1000" dirty="0"/>
              <a:t>っている「強み」で解決策がたくさん出てきて</a:t>
            </a:r>
            <a:endParaRPr lang="en-US" altLang="ja-JP" sz="1000" dirty="0"/>
          </a:p>
          <a:p>
            <a:r>
              <a:rPr lang="ja-JP" altLang="en-US" sz="1000" dirty="0"/>
              <a:t>良かった</a:t>
            </a:r>
            <a:r>
              <a:rPr lang="ja-JP" altLang="ja-JP" sz="1000" dirty="0"/>
              <a:t>。</a:t>
            </a:r>
            <a:r>
              <a:rPr lang="ja-JP" altLang="en-US" sz="1000" dirty="0"/>
              <a:t>みんな</a:t>
            </a:r>
            <a:r>
              <a:rPr lang="ja-JP" altLang="ja-JP" sz="1000" dirty="0"/>
              <a:t>が書いてくれたことに取り組んでみたい</a:t>
            </a:r>
          </a:p>
          <a:p>
            <a:pPr defTabSz="913041">
              <a:defRPr/>
            </a:pPr>
            <a:endParaRPr lang="en-US" altLang="ja-JP" sz="1000" dirty="0">
              <a:latin typeface="+mn-ea"/>
            </a:endParaRPr>
          </a:p>
          <a:p>
            <a:pPr defTabSz="913041">
              <a:defRPr/>
            </a:pPr>
            <a:r>
              <a:rPr lang="ja-JP" altLang="en-US" sz="1000" dirty="0">
                <a:latin typeface="+mn-ea"/>
              </a:rPr>
              <a:t>皆さんが書いてくれた感想は、後日、先生がプリントにして配りたいと思います。</a:t>
            </a:r>
            <a:endParaRPr lang="en-US" altLang="ja-JP" sz="1000" dirty="0">
              <a:latin typeface="+mn-ea"/>
            </a:endParaRPr>
          </a:p>
          <a:p>
            <a:pPr defTabSz="913041">
              <a:defRPr/>
            </a:pPr>
            <a:endParaRPr lang="en-US" altLang="ja-JP" sz="1000" dirty="0">
              <a:latin typeface="+mn-ea"/>
            </a:endParaRPr>
          </a:p>
          <a:p>
            <a:pPr defTabSz="913041">
              <a:defRPr/>
            </a:pPr>
            <a:r>
              <a:rPr lang="ja-JP" altLang="en-US" sz="1000" dirty="0">
                <a:latin typeface="+mn-ea"/>
              </a:rPr>
              <a:t>今日は、「自分や友達の</a:t>
            </a:r>
            <a:r>
              <a:rPr lang="en-US" altLang="ja-JP" sz="1000" dirty="0">
                <a:latin typeface="+mn-ea"/>
              </a:rPr>
              <a:t>『</a:t>
            </a:r>
            <a:r>
              <a:rPr lang="ja-JP" altLang="en-US" sz="1000" dirty="0">
                <a:latin typeface="+mn-ea"/>
              </a:rPr>
              <a:t>強み</a:t>
            </a:r>
            <a:r>
              <a:rPr lang="en-US" altLang="ja-JP" sz="1000" dirty="0">
                <a:latin typeface="+mn-ea"/>
              </a:rPr>
              <a:t>』</a:t>
            </a:r>
            <a:r>
              <a:rPr lang="ja-JP" altLang="en-US" sz="1000" dirty="0">
                <a:latin typeface="+mn-ea"/>
              </a:rPr>
              <a:t>を生かそう」という</a:t>
            </a:r>
            <a:r>
              <a:rPr lang="ja-JP" altLang="en-US" sz="1000" dirty="0" err="1">
                <a:latin typeface="+mn-ea"/>
              </a:rPr>
              <a:t>めあてで</a:t>
            </a:r>
            <a:r>
              <a:rPr lang="ja-JP" altLang="en-US" sz="1000" dirty="0">
                <a:latin typeface="+mn-ea"/>
              </a:rPr>
              <a:t>学習しました。どうでしたか。</a:t>
            </a:r>
            <a:endParaRPr lang="en-US" altLang="ja-JP" sz="1000" dirty="0">
              <a:latin typeface="+mn-ea"/>
            </a:endParaRPr>
          </a:p>
          <a:p>
            <a:pPr defTabSz="913041">
              <a:defRPr/>
            </a:pPr>
            <a:r>
              <a:rPr lang="ja-JP" altLang="en-US" sz="1000" b="1" dirty="0">
                <a:latin typeface="+mn-ea"/>
              </a:rPr>
              <a:t>自分や友達の「強み」の生かし方のヒントをつかむことができたと思います。</a:t>
            </a:r>
            <a:endParaRPr lang="en-US" altLang="ja-JP" sz="1000" b="1" dirty="0">
              <a:latin typeface="+mn-ea"/>
            </a:endParaRPr>
          </a:p>
          <a:p>
            <a:pPr defTabSz="913041">
              <a:defRPr/>
            </a:pPr>
            <a:r>
              <a:rPr lang="ja-JP" altLang="ja-JP" sz="1000" b="1" dirty="0">
                <a:latin typeface="+mn-ea"/>
              </a:rPr>
              <a:t>今日の活動で考えた解決策を、是非試してください。</a:t>
            </a:r>
            <a:endParaRPr lang="en-US" altLang="ja-JP" sz="1000" b="1" dirty="0">
              <a:latin typeface="+mn-ea"/>
            </a:endParaRPr>
          </a:p>
          <a:p>
            <a:pPr defTabSz="913041">
              <a:defRPr/>
            </a:pPr>
            <a:r>
              <a:rPr lang="ja-JP" altLang="ja-JP" sz="1000" b="1" dirty="0">
                <a:latin typeface="+mn-ea"/>
              </a:rPr>
              <a:t>「強み」を生かして、困っていることや苦手なことが少しでも解決できたらいいですね。</a:t>
            </a:r>
          </a:p>
          <a:p>
            <a:pPr defTabSz="913041">
              <a:defRPr/>
            </a:pPr>
            <a:endParaRPr lang="en-US" altLang="ja-JP" sz="1000" dirty="0">
              <a:latin typeface="+mn-ea"/>
            </a:endParaRPr>
          </a:p>
          <a:p>
            <a:pPr defTabSz="913041">
              <a:defRPr/>
            </a:pPr>
            <a:r>
              <a:rPr lang="ja-JP" altLang="en-US" sz="1000" dirty="0">
                <a:latin typeface="+mn-ea"/>
              </a:rPr>
              <a:t>それでは、今日の学習を終わります。</a:t>
            </a:r>
            <a:endParaRPr lang="en-US" altLang="ja-JP" sz="1000" dirty="0">
              <a:latin typeface="+mn-ea"/>
            </a:endParaRPr>
          </a:p>
          <a:p>
            <a:pPr defTabSz="913041">
              <a:defRPr/>
            </a:pPr>
            <a:endParaRPr lang="en-US" altLang="ja-JP" sz="1000" dirty="0">
              <a:latin typeface="+mn-ea"/>
            </a:endParaRPr>
          </a:p>
          <a:p>
            <a:pPr defTabSz="913041">
              <a:defRPr/>
            </a:pPr>
            <a:r>
              <a:rPr lang="ja-JP" altLang="en-US" sz="1000" dirty="0">
                <a:latin typeface="+mn-ea"/>
              </a:rPr>
              <a:t>次回は、「自分や友達の</a:t>
            </a:r>
            <a:r>
              <a:rPr lang="en-US" altLang="ja-JP" sz="1000" dirty="0">
                <a:latin typeface="+mn-ea"/>
              </a:rPr>
              <a:t>『</a:t>
            </a:r>
            <a:r>
              <a:rPr lang="ja-JP" altLang="en-US" sz="1000" dirty="0">
                <a:latin typeface="+mn-ea"/>
              </a:rPr>
              <a:t>強み</a:t>
            </a:r>
            <a:r>
              <a:rPr lang="en-US" altLang="ja-JP" sz="1000" dirty="0">
                <a:latin typeface="+mn-ea"/>
              </a:rPr>
              <a:t>』</a:t>
            </a:r>
            <a:r>
              <a:rPr lang="ja-JP" altLang="en-US" sz="1000" dirty="0">
                <a:latin typeface="+mn-ea"/>
              </a:rPr>
              <a:t>を生かしていこう」という</a:t>
            </a:r>
            <a:r>
              <a:rPr lang="ja-JP" altLang="en-US" sz="1000" dirty="0" err="1">
                <a:latin typeface="+mn-ea"/>
              </a:rPr>
              <a:t>めあてで</a:t>
            </a:r>
            <a:r>
              <a:rPr lang="ja-JP" altLang="en-US" sz="1000" dirty="0">
                <a:latin typeface="+mn-ea"/>
              </a:rPr>
              <a:t>学習します。</a:t>
            </a:r>
            <a:endParaRPr lang="en-US" altLang="ja-JP" sz="1000" dirty="0">
              <a:latin typeface="+mn-ea"/>
            </a:endParaRPr>
          </a:p>
        </p:txBody>
      </p:sp>
      <p:sp>
        <p:nvSpPr>
          <p:cNvPr id="9" name="ヘッダー プレースホルダー 5"/>
          <p:cNvSpPr txBox="1"/>
          <p:nvPr/>
        </p:nvSpPr>
        <p:spPr>
          <a:xfrm>
            <a:off x="660347" y="1203610"/>
            <a:ext cx="3076365" cy="513510"/>
          </a:xfrm>
          <a:prstGeom prst="rect">
            <a:avLst/>
          </a:prstGeom>
        </p:spPr>
        <p:txBody>
          <a:bodyPr lIns="87959" tIns="43980" rIns="87959" bIns="43980"/>
          <a:lstStyle>
            <a:defPPr>
              <a:defRPr lang="ja-JP"/>
            </a:defPPr>
            <a:lvl1pPr algn="l" rtl="0" eaLnBrk="0" fontAlgn="base" hangingPunct="0">
              <a:spcBef>
                <a:spcPct val="0"/>
              </a:spcBef>
              <a:spcAft>
                <a:spcPct val="0"/>
              </a:spcAft>
              <a:defRPr kumimoji="1" kern="1200">
                <a:solidFill>
                  <a:schemeClr val="tx1"/>
                </a:solidFill>
                <a:latin typeface="Arial"/>
                <a:ea typeface="ＭＳ Ｐゴシック"/>
                <a:cs typeface="+mn-cs"/>
              </a:defRPr>
            </a:lvl1pPr>
            <a:lvl2pPr marL="457200" algn="l" rtl="0" eaLnBrk="0" fontAlgn="base" hangingPunct="0">
              <a:spcBef>
                <a:spcPct val="0"/>
              </a:spcBef>
              <a:spcAft>
                <a:spcPct val="0"/>
              </a:spcAft>
              <a:defRPr kumimoji="1" kern="1200">
                <a:solidFill>
                  <a:schemeClr val="tx1"/>
                </a:solidFill>
                <a:latin typeface="Arial"/>
                <a:ea typeface="ＭＳ Ｐゴシック"/>
                <a:cs typeface="+mn-cs"/>
              </a:defRPr>
            </a:lvl2pPr>
            <a:lvl3pPr marL="914400" algn="l" rtl="0" eaLnBrk="0" fontAlgn="base" hangingPunct="0">
              <a:spcBef>
                <a:spcPct val="0"/>
              </a:spcBef>
              <a:spcAft>
                <a:spcPct val="0"/>
              </a:spcAft>
              <a:defRPr kumimoji="1" kern="1200">
                <a:solidFill>
                  <a:schemeClr val="tx1"/>
                </a:solidFill>
                <a:latin typeface="Arial"/>
                <a:ea typeface="ＭＳ Ｐゴシック"/>
                <a:cs typeface="+mn-cs"/>
              </a:defRPr>
            </a:lvl3pPr>
            <a:lvl4pPr marL="1371600" algn="l" rtl="0" eaLnBrk="0" fontAlgn="base" hangingPunct="0">
              <a:spcBef>
                <a:spcPct val="0"/>
              </a:spcBef>
              <a:spcAft>
                <a:spcPct val="0"/>
              </a:spcAft>
              <a:defRPr kumimoji="1" kern="1200">
                <a:solidFill>
                  <a:schemeClr val="tx1"/>
                </a:solidFill>
                <a:latin typeface="Arial"/>
                <a:ea typeface="ＭＳ Ｐゴシック"/>
                <a:cs typeface="+mn-cs"/>
              </a:defRPr>
            </a:lvl4pPr>
            <a:lvl5pPr marL="1828800" algn="l" rtl="0" eaLnBrk="0" fontAlgn="base" hangingPunct="0">
              <a:spcBef>
                <a:spcPct val="0"/>
              </a:spcBef>
              <a:spcAft>
                <a:spcPct val="0"/>
              </a:spcAft>
              <a:defRPr kumimoji="1" kern="1200">
                <a:solidFill>
                  <a:schemeClr val="tx1"/>
                </a:solidFill>
                <a:latin typeface="Arial"/>
                <a:ea typeface="ＭＳ Ｐゴシック"/>
                <a:cs typeface="+mn-cs"/>
              </a:defRPr>
            </a:lvl5pPr>
            <a:lvl6pPr marL="2286000" algn="l" defTabSz="914400" rtl="0" eaLnBrk="1" latinLnBrk="0" hangingPunct="1">
              <a:defRPr kumimoji="1" kern="1200">
                <a:solidFill>
                  <a:schemeClr val="tx1"/>
                </a:solidFill>
                <a:latin typeface="Arial"/>
                <a:ea typeface="ＭＳ Ｐゴシック"/>
                <a:cs typeface="+mn-cs"/>
              </a:defRPr>
            </a:lvl6pPr>
            <a:lvl7pPr marL="2743200" algn="l" defTabSz="914400" rtl="0" eaLnBrk="1" latinLnBrk="0" hangingPunct="1">
              <a:defRPr kumimoji="1" kern="1200">
                <a:solidFill>
                  <a:schemeClr val="tx1"/>
                </a:solidFill>
                <a:latin typeface="Arial"/>
                <a:ea typeface="ＭＳ Ｐゴシック"/>
                <a:cs typeface="+mn-cs"/>
              </a:defRPr>
            </a:lvl7pPr>
            <a:lvl8pPr marL="3200400" algn="l" defTabSz="914400" rtl="0" eaLnBrk="1" latinLnBrk="0" hangingPunct="1">
              <a:defRPr kumimoji="1" kern="1200">
                <a:solidFill>
                  <a:schemeClr val="tx1"/>
                </a:solidFill>
                <a:latin typeface="Arial"/>
                <a:ea typeface="ＭＳ Ｐゴシック"/>
                <a:cs typeface="+mn-cs"/>
              </a:defRPr>
            </a:lvl8pPr>
            <a:lvl9pPr marL="3657600" algn="l" defTabSz="914400" rtl="0" eaLnBrk="1" latinLnBrk="0" hangingPunct="1">
              <a:defRPr kumimoji="1" kern="1200">
                <a:solidFill>
                  <a:schemeClr val="tx1"/>
                </a:solidFill>
                <a:latin typeface="Arial"/>
                <a:ea typeface="ＭＳ Ｐゴシック"/>
                <a:cs typeface="+mn-cs"/>
              </a:defRPr>
            </a:lvl9pPr>
          </a:lstStyle>
          <a:p>
            <a:pPr>
              <a:defRPr lang="ja-JP" altLang="en-US"/>
            </a:pPr>
            <a:r>
              <a:rPr lang="en-US" altLang="ja-JP" sz="2000" dirty="0">
                <a:latin typeface="+mj-ea"/>
                <a:ea typeface="+mj-ea"/>
              </a:rPr>
              <a:t>【</a:t>
            </a:r>
            <a:r>
              <a:rPr lang="ja-JP" altLang="en-US" sz="2000" dirty="0">
                <a:latin typeface="+mj-ea"/>
                <a:ea typeface="+mj-ea"/>
              </a:rPr>
              <a:t>スライド</a:t>
            </a:r>
            <a:r>
              <a:rPr lang="en-US" altLang="ja-JP" sz="2000" dirty="0">
                <a:latin typeface="+mj-ea"/>
                <a:ea typeface="+mj-ea"/>
              </a:rPr>
              <a:t>24】</a:t>
            </a:r>
            <a:r>
              <a:rPr lang="ja-JP" altLang="en-US" sz="2000" dirty="0">
                <a:latin typeface="+mj-ea"/>
                <a:ea typeface="+mj-ea"/>
              </a:rPr>
              <a:t>（</a:t>
            </a:r>
            <a:r>
              <a:rPr lang="en-US" altLang="ja-JP" sz="2000" dirty="0">
                <a:latin typeface="+mj-ea"/>
                <a:ea typeface="+mj-ea"/>
              </a:rPr>
              <a:t>10</a:t>
            </a:r>
            <a:r>
              <a:rPr lang="ja-JP" altLang="en-US" sz="2000" dirty="0">
                <a:latin typeface="+mj-ea"/>
                <a:ea typeface="+mj-ea"/>
              </a:rPr>
              <a:t>分）</a:t>
            </a:r>
            <a:endParaRPr lang="en-US" altLang="ja-JP" sz="2000" dirty="0">
              <a:latin typeface="+mj-ea"/>
              <a:ea typeface="+mj-ea"/>
            </a:endParaRPr>
          </a:p>
        </p:txBody>
      </p:sp>
    </p:spTree>
    <p:extLst>
      <p:ext uri="{BB962C8B-B14F-4D97-AF65-F5344CB8AC3E}">
        <p14:creationId xmlns:p14="http://schemas.microsoft.com/office/powerpoint/2010/main" val="3092562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Rot="1" noChangeAspect="1" noChangeArrowheads="1" noTextEdit="1"/>
          </p:cNvSpPr>
          <p:nvPr>
            <p:ph type="sldImg"/>
          </p:nvPr>
        </p:nvSpPr>
        <p:spPr bwMode="auto">
          <a:xfrm>
            <a:off x="722313" y="1647825"/>
            <a:ext cx="5278437" cy="29702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8" name="Rectangle 3"/>
          <p:cNvSpPr>
            <a:spLocks noGrp="1" noRot="1" noChangeArrowheads="1"/>
          </p:cNvSpPr>
          <p:nvPr>
            <p:ph type="body" idx="1"/>
          </p:nvPr>
        </p:nvSpPr>
        <p:spPr bwMode="auto">
          <a:xfrm>
            <a:off x="764195" y="4628965"/>
            <a:ext cx="5270276" cy="489262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ja-JP" sz="1400" dirty="0">
              <a:latin typeface="+mn-ea"/>
            </a:endParaRPr>
          </a:p>
          <a:p>
            <a:r>
              <a:rPr lang="ja-JP" altLang="en-US" sz="1400" dirty="0">
                <a:latin typeface="+mn-ea"/>
              </a:rPr>
              <a:t>そこで、今日は、「自分や友達の</a:t>
            </a:r>
            <a:r>
              <a:rPr lang="en-US" altLang="ja-JP" sz="1400" dirty="0">
                <a:latin typeface="+mn-ea"/>
              </a:rPr>
              <a:t>『</a:t>
            </a:r>
            <a:r>
              <a:rPr lang="ja-JP" altLang="en-US" sz="1400" dirty="0">
                <a:latin typeface="+mn-ea"/>
              </a:rPr>
              <a:t>強み</a:t>
            </a:r>
            <a:r>
              <a:rPr lang="en-US" altLang="ja-JP" sz="1400" dirty="0">
                <a:latin typeface="+mn-ea"/>
              </a:rPr>
              <a:t>』</a:t>
            </a:r>
            <a:r>
              <a:rPr lang="ja-JP" altLang="en-US" sz="1400" dirty="0">
                <a:latin typeface="+mn-ea"/>
              </a:rPr>
              <a:t>を生かそう」という</a:t>
            </a:r>
            <a:r>
              <a:rPr lang="ja-JP" altLang="en-US" sz="1400" dirty="0" err="1">
                <a:latin typeface="+mn-ea"/>
              </a:rPr>
              <a:t>めあてで</a:t>
            </a:r>
            <a:endParaRPr lang="en-US" altLang="ja-JP" sz="1400" dirty="0">
              <a:latin typeface="+mn-ea"/>
            </a:endParaRPr>
          </a:p>
          <a:p>
            <a:r>
              <a:rPr lang="ja-JP" altLang="en-US" sz="1400" dirty="0">
                <a:latin typeface="+mn-ea"/>
              </a:rPr>
              <a:t>学習します。</a:t>
            </a:r>
            <a:endParaRPr lang="en-US" altLang="ja-JP" sz="1400" dirty="0">
              <a:latin typeface="+mn-ea"/>
            </a:endParaRPr>
          </a:p>
        </p:txBody>
      </p:sp>
      <p:sp>
        <p:nvSpPr>
          <p:cNvPr id="9" name="ヘッダー プレースホルダー 5"/>
          <p:cNvSpPr txBox="1"/>
          <p:nvPr/>
        </p:nvSpPr>
        <p:spPr>
          <a:xfrm>
            <a:off x="660347" y="1203610"/>
            <a:ext cx="3076365" cy="513510"/>
          </a:xfrm>
          <a:prstGeom prst="rect">
            <a:avLst/>
          </a:prstGeom>
        </p:spPr>
        <p:txBody>
          <a:bodyPr lIns="87959" tIns="43980" rIns="87959" bIns="43980"/>
          <a:lstStyle>
            <a:defPPr>
              <a:defRPr lang="ja-JP"/>
            </a:defPPr>
            <a:lvl1pPr algn="l" rtl="0" eaLnBrk="0" fontAlgn="base" hangingPunct="0">
              <a:spcBef>
                <a:spcPct val="0"/>
              </a:spcBef>
              <a:spcAft>
                <a:spcPct val="0"/>
              </a:spcAft>
              <a:defRPr kumimoji="1" kern="1200">
                <a:solidFill>
                  <a:schemeClr val="tx1"/>
                </a:solidFill>
                <a:latin typeface="Arial"/>
                <a:ea typeface="ＭＳ Ｐゴシック"/>
                <a:cs typeface="+mn-cs"/>
              </a:defRPr>
            </a:lvl1pPr>
            <a:lvl2pPr marL="457200" algn="l" rtl="0" eaLnBrk="0" fontAlgn="base" hangingPunct="0">
              <a:spcBef>
                <a:spcPct val="0"/>
              </a:spcBef>
              <a:spcAft>
                <a:spcPct val="0"/>
              </a:spcAft>
              <a:defRPr kumimoji="1" kern="1200">
                <a:solidFill>
                  <a:schemeClr val="tx1"/>
                </a:solidFill>
                <a:latin typeface="Arial"/>
                <a:ea typeface="ＭＳ Ｐゴシック"/>
                <a:cs typeface="+mn-cs"/>
              </a:defRPr>
            </a:lvl2pPr>
            <a:lvl3pPr marL="914400" algn="l" rtl="0" eaLnBrk="0" fontAlgn="base" hangingPunct="0">
              <a:spcBef>
                <a:spcPct val="0"/>
              </a:spcBef>
              <a:spcAft>
                <a:spcPct val="0"/>
              </a:spcAft>
              <a:defRPr kumimoji="1" kern="1200">
                <a:solidFill>
                  <a:schemeClr val="tx1"/>
                </a:solidFill>
                <a:latin typeface="Arial"/>
                <a:ea typeface="ＭＳ Ｐゴシック"/>
                <a:cs typeface="+mn-cs"/>
              </a:defRPr>
            </a:lvl3pPr>
            <a:lvl4pPr marL="1371600" algn="l" rtl="0" eaLnBrk="0" fontAlgn="base" hangingPunct="0">
              <a:spcBef>
                <a:spcPct val="0"/>
              </a:spcBef>
              <a:spcAft>
                <a:spcPct val="0"/>
              </a:spcAft>
              <a:defRPr kumimoji="1" kern="1200">
                <a:solidFill>
                  <a:schemeClr val="tx1"/>
                </a:solidFill>
                <a:latin typeface="Arial"/>
                <a:ea typeface="ＭＳ Ｐゴシック"/>
                <a:cs typeface="+mn-cs"/>
              </a:defRPr>
            </a:lvl4pPr>
            <a:lvl5pPr marL="1828800" algn="l" rtl="0" eaLnBrk="0" fontAlgn="base" hangingPunct="0">
              <a:spcBef>
                <a:spcPct val="0"/>
              </a:spcBef>
              <a:spcAft>
                <a:spcPct val="0"/>
              </a:spcAft>
              <a:defRPr kumimoji="1" kern="1200">
                <a:solidFill>
                  <a:schemeClr val="tx1"/>
                </a:solidFill>
                <a:latin typeface="Arial"/>
                <a:ea typeface="ＭＳ Ｐゴシック"/>
                <a:cs typeface="+mn-cs"/>
              </a:defRPr>
            </a:lvl5pPr>
            <a:lvl6pPr marL="2286000" algn="l" defTabSz="914400" rtl="0" eaLnBrk="1" latinLnBrk="0" hangingPunct="1">
              <a:defRPr kumimoji="1" kern="1200">
                <a:solidFill>
                  <a:schemeClr val="tx1"/>
                </a:solidFill>
                <a:latin typeface="Arial"/>
                <a:ea typeface="ＭＳ Ｐゴシック"/>
                <a:cs typeface="+mn-cs"/>
              </a:defRPr>
            </a:lvl6pPr>
            <a:lvl7pPr marL="2743200" algn="l" defTabSz="914400" rtl="0" eaLnBrk="1" latinLnBrk="0" hangingPunct="1">
              <a:defRPr kumimoji="1" kern="1200">
                <a:solidFill>
                  <a:schemeClr val="tx1"/>
                </a:solidFill>
                <a:latin typeface="Arial"/>
                <a:ea typeface="ＭＳ Ｐゴシック"/>
                <a:cs typeface="+mn-cs"/>
              </a:defRPr>
            </a:lvl7pPr>
            <a:lvl8pPr marL="3200400" algn="l" defTabSz="914400" rtl="0" eaLnBrk="1" latinLnBrk="0" hangingPunct="1">
              <a:defRPr kumimoji="1" kern="1200">
                <a:solidFill>
                  <a:schemeClr val="tx1"/>
                </a:solidFill>
                <a:latin typeface="Arial"/>
                <a:ea typeface="ＭＳ Ｐゴシック"/>
                <a:cs typeface="+mn-cs"/>
              </a:defRPr>
            </a:lvl8pPr>
            <a:lvl9pPr marL="3657600" algn="l" defTabSz="914400" rtl="0" eaLnBrk="1" latinLnBrk="0" hangingPunct="1">
              <a:defRPr kumimoji="1" kern="1200">
                <a:solidFill>
                  <a:schemeClr val="tx1"/>
                </a:solidFill>
                <a:latin typeface="Arial"/>
                <a:ea typeface="ＭＳ Ｐゴシック"/>
                <a:cs typeface="+mn-cs"/>
              </a:defRPr>
            </a:lvl9pPr>
          </a:lstStyle>
          <a:p>
            <a:pPr>
              <a:defRPr lang="ja-JP" altLang="en-US"/>
            </a:pPr>
            <a:r>
              <a:rPr lang="en-US" altLang="ja-JP" sz="2000" dirty="0">
                <a:latin typeface="+mj-ea"/>
                <a:ea typeface="+mj-ea"/>
              </a:rPr>
              <a:t>【</a:t>
            </a:r>
            <a:r>
              <a:rPr lang="ja-JP" altLang="en-US" sz="2000" dirty="0">
                <a:latin typeface="+mj-ea"/>
                <a:ea typeface="+mj-ea"/>
              </a:rPr>
              <a:t>スライド３</a:t>
            </a:r>
            <a:r>
              <a:rPr lang="en-US" altLang="ja-JP" sz="2000" dirty="0">
                <a:latin typeface="+mj-ea"/>
                <a:ea typeface="+mj-ea"/>
              </a:rPr>
              <a:t>】</a:t>
            </a:r>
            <a:r>
              <a:rPr lang="ja-JP" altLang="en-US" sz="2000" dirty="0">
                <a:latin typeface="+mj-ea"/>
                <a:ea typeface="+mj-ea"/>
              </a:rPr>
              <a:t>（</a:t>
            </a:r>
            <a:r>
              <a:rPr lang="en-US" altLang="ja-JP" sz="2000" dirty="0">
                <a:latin typeface="+mj-ea"/>
                <a:ea typeface="+mj-ea"/>
              </a:rPr>
              <a:t>15</a:t>
            </a:r>
            <a:r>
              <a:rPr lang="ja-JP" altLang="en-US" sz="2000" dirty="0">
                <a:latin typeface="+mj-ea"/>
                <a:ea typeface="+mj-ea"/>
              </a:rPr>
              <a:t>秒）</a:t>
            </a:r>
            <a:endParaRPr lang="en-US" altLang="ja-JP" sz="2000" dirty="0">
              <a:latin typeface="+mj-ea"/>
              <a:ea typeface="+mj-ea"/>
            </a:endParaRPr>
          </a:p>
        </p:txBody>
      </p:sp>
    </p:spTree>
    <p:extLst>
      <p:ext uri="{BB962C8B-B14F-4D97-AF65-F5344CB8AC3E}">
        <p14:creationId xmlns:p14="http://schemas.microsoft.com/office/powerpoint/2010/main" val="4235670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09613" y="1652588"/>
            <a:ext cx="5291137" cy="2976562"/>
          </a:xfrm>
        </p:spPr>
      </p:sp>
      <p:sp>
        <p:nvSpPr>
          <p:cNvPr id="3" name="ノート プレースホルダー 2"/>
          <p:cNvSpPr>
            <a:spLocks noGrp="1"/>
          </p:cNvSpPr>
          <p:nvPr>
            <p:ph type="body" idx="1"/>
          </p:nvPr>
        </p:nvSpPr>
        <p:spPr>
          <a:xfrm>
            <a:off x="709092" y="4664969"/>
            <a:ext cx="5291137" cy="4026652"/>
          </a:xfrm>
        </p:spPr>
        <p:txBody>
          <a:bodyPr/>
          <a:lstStyle/>
          <a:p>
            <a:endParaRPr lang="en-US" altLang="ja-JP" sz="1400" dirty="0">
              <a:latin typeface="+mn-ea"/>
            </a:endParaRPr>
          </a:p>
          <a:p>
            <a:r>
              <a:rPr lang="ja-JP" altLang="en-US" sz="1400" dirty="0">
                <a:latin typeface="+mn-ea"/>
              </a:rPr>
              <a:t>今日の授業の流れは、まず、</a:t>
            </a:r>
            <a:r>
              <a:rPr lang="ja-JP" altLang="en-US" sz="1400" dirty="0"/>
              <a:t>自分や友達の「強み」を見付けて、</a:t>
            </a:r>
            <a:endParaRPr lang="en-US" altLang="ja-JP" sz="1400" dirty="0"/>
          </a:p>
          <a:p>
            <a:r>
              <a:rPr lang="ja-JP" altLang="en-US" sz="1400" dirty="0"/>
              <a:t>次に、見付けた「強み」を生かして、</a:t>
            </a:r>
            <a:endParaRPr lang="en-US" altLang="ja-JP" sz="1400" dirty="0"/>
          </a:p>
          <a:p>
            <a:r>
              <a:rPr lang="ja-JP" altLang="en-US" sz="1400" dirty="0"/>
              <a:t>友達の課題を解決するアイディアを考えて書き、</a:t>
            </a:r>
            <a:endParaRPr lang="en-US" altLang="ja-JP" sz="1400" dirty="0"/>
          </a:p>
          <a:p>
            <a:r>
              <a:rPr lang="ja-JP" altLang="en-US" sz="1400" dirty="0"/>
              <a:t>最後に、自分の課題の解決策を考えて書きます。</a:t>
            </a:r>
            <a:endParaRPr lang="en-US" altLang="ja-JP" sz="1400" dirty="0"/>
          </a:p>
          <a:p>
            <a:endParaRPr lang="en-US" altLang="ja-JP" sz="1400" dirty="0"/>
          </a:p>
          <a:p>
            <a:r>
              <a:rPr lang="en-US" altLang="ja-JP" sz="1400" dirty="0">
                <a:latin typeface="+mn-ea"/>
              </a:rPr>
              <a:t>【</a:t>
            </a:r>
            <a:r>
              <a:rPr lang="ja-JP" altLang="en-US" sz="1400" dirty="0">
                <a:latin typeface="+mn-ea"/>
              </a:rPr>
              <a:t>「本時の流れ」を掲示する</a:t>
            </a:r>
            <a:r>
              <a:rPr lang="en-US" altLang="ja-JP" sz="1400" dirty="0">
                <a:latin typeface="+mn-ea"/>
              </a:rPr>
              <a:t>】</a:t>
            </a:r>
          </a:p>
          <a:p>
            <a:pPr defTabSz="902572">
              <a:defRPr/>
            </a:pPr>
            <a:endParaRPr lang="en-US" altLang="ja-JP" sz="1400" dirty="0">
              <a:latin typeface="+mn-ea"/>
            </a:endParaRPr>
          </a:p>
        </p:txBody>
      </p:sp>
      <p:sp>
        <p:nvSpPr>
          <p:cNvPr id="10" name="ヘッダー プレースホルダー 5">
            <a:extLst>
              <a:ext uri="{FF2B5EF4-FFF2-40B4-BE49-F238E27FC236}">
                <a16:creationId xmlns:a16="http://schemas.microsoft.com/office/drawing/2014/main" id="{23BC6967-B4ED-4BD2-8BEA-C5A0E3F135CB}"/>
              </a:ext>
            </a:extLst>
          </p:cNvPr>
          <p:cNvSpPr txBox="1"/>
          <p:nvPr/>
        </p:nvSpPr>
        <p:spPr>
          <a:xfrm>
            <a:off x="660347" y="1203610"/>
            <a:ext cx="3076365" cy="513510"/>
          </a:xfrm>
          <a:prstGeom prst="rect">
            <a:avLst/>
          </a:prstGeom>
        </p:spPr>
        <p:txBody>
          <a:bodyPr lIns="87959" tIns="43980" rIns="87959" bIns="43980"/>
          <a:lstStyle>
            <a:defPPr>
              <a:defRPr lang="ja-JP"/>
            </a:defPPr>
            <a:lvl1pPr algn="l" rtl="0" eaLnBrk="0" fontAlgn="base" hangingPunct="0">
              <a:spcBef>
                <a:spcPct val="0"/>
              </a:spcBef>
              <a:spcAft>
                <a:spcPct val="0"/>
              </a:spcAft>
              <a:defRPr kumimoji="1" kern="1200">
                <a:solidFill>
                  <a:schemeClr val="tx1"/>
                </a:solidFill>
                <a:latin typeface="Arial"/>
                <a:ea typeface="ＭＳ Ｐゴシック"/>
                <a:cs typeface="+mn-cs"/>
              </a:defRPr>
            </a:lvl1pPr>
            <a:lvl2pPr marL="457200" algn="l" rtl="0" eaLnBrk="0" fontAlgn="base" hangingPunct="0">
              <a:spcBef>
                <a:spcPct val="0"/>
              </a:spcBef>
              <a:spcAft>
                <a:spcPct val="0"/>
              </a:spcAft>
              <a:defRPr kumimoji="1" kern="1200">
                <a:solidFill>
                  <a:schemeClr val="tx1"/>
                </a:solidFill>
                <a:latin typeface="Arial"/>
                <a:ea typeface="ＭＳ Ｐゴシック"/>
                <a:cs typeface="+mn-cs"/>
              </a:defRPr>
            </a:lvl2pPr>
            <a:lvl3pPr marL="914400" algn="l" rtl="0" eaLnBrk="0" fontAlgn="base" hangingPunct="0">
              <a:spcBef>
                <a:spcPct val="0"/>
              </a:spcBef>
              <a:spcAft>
                <a:spcPct val="0"/>
              </a:spcAft>
              <a:defRPr kumimoji="1" kern="1200">
                <a:solidFill>
                  <a:schemeClr val="tx1"/>
                </a:solidFill>
                <a:latin typeface="Arial"/>
                <a:ea typeface="ＭＳ Ｐゴシック"/>
                <a:cs typeface="+mn-cs"/>
              </a:defRPr>
            </a:lvl3pPr>
            <a:lvl4pPr marL="1371600" algn="l" rtl="0" eaLnBrk="0" fontAlgn="base" hangingPunct="0">
              <a:spcBef>
                <a:spcPct val="0"/>
              </a:spcBef>
              <a:spcAft>
                <a:spcPct val="0"/>
              </a:spcAft>
              <a:defRPr kumimoji="1" kern="1200">
                <a:solidFill>
                  <a:schemeClr val="tx1"/>
                </a:solidFill>
                <a:latin typeface="Arial"/>
                <a:ea typeface="ＭＳ Ｐゴシック"/>
                <a:cs typeface="+mn-cs"/>
              </a:defRPr>
            </a:lvl4pPr>
            <a:lvl5pPr marL="1828800" algn="l" rtl="0" eaLnBrk="0" fontAlgn="base" hangingPunct="0">
              <a:spcBef>
                <a:spcPct val="0"/>
              </a:spcBef>
              <a:spcAft>
                <a:spcPct val="0"/>
              </a:spcAft>
              <a:defRPr kumimoji="1" kern="1200">
                <a:solidFill>
                  <a:schemeClr val="tx1"/>
                </a:solidFill>
                <a:latin typeface="Arial"/>
                <a:ea typeface="ＭＳ Ｐゴシック"/>
                <a:cs typeface="+mn-cs"/>
              </a:defRPr>
            </a:lvl5pPr>
            <a:lvl6pPr marL="2286000" algn="l" defTabSz="914400" rtl="0" eaLnBrk="1" latinLnBrk="0" hangingPunct="1">
              <a:defRPr kumimoji="1" kern="1200">
                <a:solidFill>
                  <a:schemeClr val="tx1"/>
                </a:solidFill>
                <a:latin typeface="Arial"/>
                <a:ea typeface="ＭＳ Ｐゴシック"/>
                <a:cs typeface="+mn-cs"/>
              </a:defRPr>
            </a:lvl6pPr>
            <a:lvl7pPr marL="2743200" algn="l" defTabSz="914400" rtl="0" eaLnBrk="1" latinLnBrk="0" hangingPunct="1">
              <a:defRPr kumimoji="1" kern="1200">
                <a:solidFill>
                  <a:schemeClr val="tx1"/>
                </a:solidFill>
                <a:latin typeface="Arial"/>
                <a:ea typeface="ＭＳ Ｐゴシック"/>
                <a:cs typeface="+mn-cs"/>
              </a:defRPr>
            </a:lvl7pPr>
            <a:lvl8pPr marL="3200400" algn="l" defTabSz="914400" rtl="0" eaLnBrk="1" latinLnBrk="0" hangingPunct="1">
              <a:defRPr kumimoji="1" kern="1200">
                <a:solidFill>
                  <a:schemeClr val="tx1"/>
                </a:solidFill>
                <a:latin typeface="Arial"/>
                <a:ea typeface="ＭＳ Ｐゴシック"/>
                <a:cs typeface="+mn-cs"/>
              </a:defRPr>
            </a:lvl8pPr>
            <a:lvl9pPr marL="3657600" algn="l" defTabSz="914400" rtl="0" eaLnBrk="1" latinLnBrk="0" hangingPunct="1">
              <a:defRPr kumimoji="1" kern="1200">
                <a:solidFill>
                  <a:schemeClr val="tx1"/>
                </a:solidFill>
                <a:latin typeface="Arial"/>
                <a:ea typeface="ＭＳ Ｐゴシック"/>
                <a:cs typeface="+mn-cs"/>
              </a:defRPr>
            </a:lvl9pPr>
          </a:lstStyle>
          <a:p>
            <a:pPr>
              <a:defRPr lang="ja-JP" altLang="en-US"/>
            </a:pPr>
            <a:r>
              <a:rPr lang="en-US" altLang="ja-JP" sz="2000" dirty="0">
                <a:latin typeface="+mj-ea"/>
                <a:ea typeface="+mj-ea"/>
              </a:rPr>
              <a:t>【</a:t>
            </a:r>
            <a:r>
              <a:rPr lang="ja-JP" altLang="en-US" sz="2000" dirty="0">
                <a:latin typeface="+mj-ea"/>
                <a:ea typeface="+mj-ea"/>
              </a:rPr>
              <a:t>スライド４</a:t>
            </a:r>
            <a:r>
              <a:rPr lang="en-US" altLang="ja-JP" sz="2000" dirty="0">
                <a:latin typeface="+mj-ea"/>
                <a:ea typeface="+mj-ea"/>
              </a:rPr>
              <a:t>】</a:t>
            </a:r>
            <a:r>
              <a:rPr lang="ja-JP" altLang="en-US" sz="2000" dirty="0">
                <a:latin typeface="+mj-ea"/>
                <a:ea typeface="+mj-ea"/>
              </a:rPr>
              <a:t>（</a:t>
            </a:r>
            <a:r>
              <a:rPr lang="en-US" altLang="ja-JP" sz="2000" dirty="0">
                <a:latin typeface="+mj-ea"/>
                <a:ea typeface="+mj-ea"/>
              </a:rPr>
              <a:t>30</a:t>
            </a:r>
            <a:r>
              <a:rPr lang="ja-JP" altLang="en-US" sz="2000" dirty="0">
                <a:latin typeface="+mj-ea"/>
                <a:ea typeface="+mj-ea"/>
              </a:rPr>
              <a:t>秒）</a:t>
            </a:r>
            <a:endParaRPr lang="en-US" altLang="ja-JP" sz="2000" dirty="0">
              <a:latin typeface="+mj-ea"/>
              <a:ea typeface="+mj-ea"/>
            </a:endParaRPr>
          </a:p>
        </p:txBody>
      </p:sp>
    </p:spTree>
    <p:extLst>
      <p:ext uri="{BB962C8B-B14F-4D97-AF65-F5344CB8AC3E}">
        <p14:creationId xmlns:p14="http://schemas.microsoft.com/office/powerpoint/2010/main" val="2511238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noTextEdit="1"/>
          </p:cNvSpPr>
          <p:nvPr>
            <p:ph type="sldImg"/>
          </p:nvPr>
        </p:nvSpPr>
        <p:spPr>
          <a:xfrm>
            <a:off x="730250" y="1636713"/>
            <a:ext cx="5270500" cy="2965450"/>
          </a:xfrm>
        </p:spPr>
      </p:sp>
      <p:sp>
        <p:nvSpPr>
          <p:cNvPr id="3" name="ノート プレースホルダー 2"/>
          <p:cNvSpPr>
            <a:spLocks noGrp="1"/>
          </p:cNvSpPr>
          <p:nvPr>
            <p:ph type="body" idx="1"/>
          </p:nvPr>
        </p:nvSpPr>
        <p:spPr>
          <a:xfrm>
            <a:off x="736816" y="4628964"/>
            <a:ext cx="5263413" cy="5001096"/>
          </a:xfrm>
        </p:spPr>
        <p:txBody>
          <a:bodyPr/>
          <a:lstStyle/>
          <a:p>
            <a:pPr lvl="0">
              <a:defRPr lang="ja-JP" altLang="en-US"/>
            </a:pPr>
            <a:endParaRPr lang="en-US" altLang="ja-JP" sz="1400" dirty="0">
              <a:latin typeface="+mn-ea"/>
            </a:endParaRPr>
          </a:p>
          <a:p>
            <a:pPr lvl="0">
              <a:defRPr lang="ja-JP" altLang="en-US"/>
            </a:pPr>
            <a:r>
              <a:rPr lang="ja-JP" altLang="en-US" sz="1400" dirty="0">
                <a:latin typeface="+mn-ea"/>
              </a:rPr>
              <a:t>今日の交流活動は「星☆いくつ」と</a:t>
            </a:r>
            <a:endParaRPr lang="en-US" altLang="ja-JP" sz="1400" dirty="0">
              <a:latin typeface="+mn-ea"/>
            </a:endParaRPr>
          </a:p>
          <a:p>
            <a:r>
              <a:rPr lang="ja-JP" altLang="en-US" sz="1400" dirty="0">
                <a:latin typeface="+mn-ea"/>
              </a:rPr>
              <a:t>「</a:t>
            </a:r>
            <a:r>
              <a:rPr lang="en-US" altLang="ja-JP" sz="1400" dirty="0">
                <a:latin typeface="+mn-ea"/>
              </a:rPr>
              <a:t>Step</a:t>
            </a:r>
            <a:r>
              <a:rPr lang="ja-JP" altLang="en-US" sz="1400" dirty="0">
                <a:latin typeface="+mn-ea"/>
              </a:rPr>
              <a:t>　</a:t>
            </a:r>
            <a:r>
              <a:rPr lang="en-US" altLang="ja-JP" sz="1400" dirty="0">
                <a:latin typeface="+mn-ea"/>
              </a:rPr>
              <a:t>Up</a:t>
            </a:r>
            <a:r>
              <a:rPr lang="ja-JP" altLang="en-US" sz="1400" dirty="0">
                <a:latin typeface="+mn-ea"/>
              </a:rPr>
              <a:t>　</a:t>
            </a:r>
            <a:r>
              <a:rPr lang="en-US" altLang="ja-JP" sz="1400" dirty="0">
                <a:latin typeface="+mn-ea"/>
              </a:rPr>
              <a:t>Webbing  </a:t>
            </a:r>
            <a:r>
              <a:rPr lang="ja-JP" altLang="en-US" sz="1400" dirty="0">
                <a:latin typeface="+mn-ea"/>
              </a:rPr>
              <a:t>～解決への一歩～  」です。</a:t>
            </a:r>
            <a:endParaRPr lang="en-US" altLang="ja-JP" sz="1400" dirty="0">
              <a:latin typeface="+mn-ea"/>
            </a:endParaRPr>
          </a:p>
          <a:p>
            <a:r>
              <a:rPr lang="ja-JP" altLang="en-US" sz="1400" dirty="0">
                <a:latin typeface="+mn-ea"/>
              </a:rPr>
              <a:t>今日もグループの友達と協力して取り組んでください。</a:t>
            </a:r>
            <a:endParaRPr lang="en-US" altLang="ja-JP" sz="1400" dirty="0">
              <a:latin typeface="+mn-ea"/>
            </a:endParaRPr>
          </a:p>
        </p:txBody>
      </p:sp>
      <p:sp>
        <p:nvSpPr>
          <p:cNvPr id="7" name="ヘッダー プレースホルダー 5"/>
          <p:cNvSpPr txBox="1"/>
          <p:nvPr/>
        </p:nvSpPr>
        <p:spPr>
          <a:xfrm>
            <a:off x="660347" y="1203610"/>
            <a:ext cx="3076365" cy="513510"/>
          </a:xfrm>
          <a:prstGeom prst="rect">
            <a:avLst/>
          </a:prstGeom>
        </p:spPr>
        <p:txBody>
          <a:bodyPr lIns="87959" tIns="43980" rIns="87959" bIns="43980"/>
          <a:lstStyle>
            <a:defPPr>
              <a:defRPr lang="ja-JP"/>
            </a:defPPr>
            <a:lvl1pPr algn="l" rtl="0" eaLnBrk="0" fontAlgn="base" hangingPunct="0">
              <a:spcBef>
                <a:spcPct val="0"/>
              </a:spcBef>
              <a:spcAft>
                <a:spcPct val="0"/>
              </a:spcAft>
              <a:defRPr kumimoji="1" kern="1200">
                <a:solidFill>
                  <a:schemeClr val="tx1"/>
                </a:solidFill>
                <a:latin typeface="Arial"/>
                <a:ea typeface="ＭＳ Ｐゴシック"/>
                <a:cs typeface="+mn-cs"/>
              </a:defRPr>
            </a:lvl1pPr>
            <a:lvl2pPr marL="457200" algn="l" rtl="0" eaLnBrk="0" fontAlgn="base" hangingPunct="0">
              <a:spcBef>
                <a:spcPct val="0"/>
              </a:spcBef>
              <a:spcAft>
                <a:spcPct val="0"/>
              </a:spcAft>
              <a:defRPr kumimoji="1" kern="1200">
                <a:solidFill>
                  <a:schemeClr val="tx1"/>
                </a:solidFill>
                <a:latin typeface="Arial"/>
                <a:ea typeface="ＭＳ Ｐゴシック"/>
                <a:cs typeface="+mn-cs"/>
              </a:defRPr>
            </a:lvl2pPr>
            <a:lvl3pPr marL="914400" algn="l" rtl="0" eaLnBrk="0" fontAlgn="base" hangingPunct="0">
              <a:spcBef>
                <a:spcPct val="0"/>
              </a:spcBef>
              <a:spcAft>
                <a:spcPct val="0"/>
              </a:spcAft>
              <a:defRPr kumimoji="1" kern="1200">
                <a:solidFill>
                  <a:schemeClr val="tx1"/>
                </a:solidFill>
                <a:latin typeface="Arial"/>
                <a:ea typeface="ＭＳ Ｐゴシック"/>
                <a:cs typeface="+mn-cs"/>
              </a:defRPr>
            </a:lvl3pPr>
            <a:lvl4pPr marL="1371600" algn="l" rtl="0" eaLnBrk="0" fontAlgn="base" hangingPunct="0">
              <a:spcBef>
                <a:spcPct val="0"/>
              </a:spcBef>
              <a:spcAft>
                <a:spcPct val="0"/>
              </a:spcAft>
              <a:defRPr kumimoji="1" kern="1200">
                <a:solidFill>
                  <a:schemeClr val="tx1"/>
                </a:solidFill>
                <a:latin typeface="Arial"/>
                <a:ea typeface="ＭＳ Ｐゴシック"/>
                <a:cs typeface="+mn-cs"/>
              </a:defRPr>
            </a:lvl4pPr>
            <a:lvl5pPr marL="1828800" algn="l" rtl="0" eaLnBrk="0" fontAlgn="base" hangingPunct="0">
              <a:spcBef>
                <a:spcPct val="0"/>
              </a:spcBef>
              <a:spcAft>
                <a:spcPct val="0"/>
              </a:spcAft>
              <a:defRPr kumimoji="1" kern="1200">
                <a:solidFill>
                  <a:schemeClr val="tx1"/>
                </a:solidFill>
                <a:latin typeface="Arial"/>
                <a:ea typeface="ＭＳ Ｐゴシック"/>
                <a:cs typeface="+mn-cs"/>
              </a:defRPr>
            </a:lvl5pPr>
            <a:lvl6pPr marL="2286000" algn="l" defTabSz="914400" rtl="0" eaLnBrk="1" latinLnBrk="0" hangingPunct="1">
              <a:defRPr kumimoji="1" kern="1200">
                <a:solidFill>
                  <a:schemeClr val="tx1"/>
                </a:solidFill>
                <a:latin typeface="Arial"/>
                <a:ea typeface="ＭＳ Ｐゴシック"/>
                <a:cs typeface="+mn-cs"/>
              </a:defRPr>
            </a:lvl6pPr>
            <a:lvl7pPr marL="2743200" algn="l" defTabSz="914400" rtl="0" eaLnBrk="1" latinLnBrk="0" hangingPunct="1">
              <a:defRPr kumimoji="1" kern="1200">
                <a:solidFill>
                  <a:schemeClr val="tx1"/>
                </a:solidFill>
                <a:latin typeface="Arial"/>
                <a:ea typeface="ＭＳ Ｐゴシック"/>
                <a:cs typeface="+mn-cs"/>
              </a:defRPr>
            </a:lvl7pPr>
            <a:lvl8pPr marL="3200400" algn="l" defTabSz="914400" rtl="0" eaLnBrk="1" latinLnBrk="0" hangingPunct="1">
              <a:defRPr kumimoji="1" kern="1200">
                <a:solidFill>
                  <a:schemeClr val="tx1"/>
                </a:solidFill>
                <a:latin typeface="Arial"/>
                <a:ea typeface="ＭＳ Ｐゴシック"/>
                <a:cs typeface="+mn-cs"/>
              </a:defRPr>
            </a:lvl8pPr>
            <a:lvl9pPr marL="3657600" algn="l" defTabSz="914400" rtl="0" eaLnBrk="1" latinLnBrk="0" hangingPunct="1">
              <a:defRPr kumimoji="1" kern="1200">
                <a:solidFill>
                  <a:schemeClr val="tx1"/>
                </a:solidFill>
                <a:latin typeface="Arial"/>
                <a:ea typeface="ＭＳ Ｐゴシック"/>
                <a:cs typeface="+mn-cs"/>
              </a:defRPr>
            </a:lvl9pPr>
          </a:lstStyle>
          <a:p>
            <a:pPr>
              <a:defRPr lang="ja-JP" altLang="en-US"/>
            </a:pPr>
            <a:r>
              <a:rPr lang="en-US" altLang="ja-JP" sz="2000" dirty="0">
                <a:latin typeface="+mj-ea"/>
                <a:ea typeface="+mj-ea"/>
              </a:rPr>
              <a:t>【</a:t>
            </a:r>
            <a:r>
              <a:rPr lang="ja-JP" altLang="en-US" sz="2000" dirty="0">
                <a:latin typeface="+mj-ea"/>
                <a:ea typeface="+mj-ea"/>
              </a:rPr>
              <a:t>スライド５</a:t>
            </a:r>
            <a:r>
              <a:rPr lang="en-US" altLang="ja-JP" sz="2000" dirty="0">
                <a:latin typeface="+mj-ea"/>
                <a:ea typeface="+mj-ea"/>
              </a:rPr>
              <a:t>】</a:t>
            </a:r>
            <a:r>
              <a:rPr lang="ja-JP" altLang="en-US" sz="2000" dirty="0">
                <a:latin typeface="+mj-ea"/>
                <a:ea typeface="+mj-ea"/>
              </a:rPr>
              <a:t>（</a:t>
            </a:r>
            <a:r>
              <a:rPr lang="en-US" altLang="ja-JP" sz="2000" dirty="0">
                <a:latin typeface="+mj-ea"/>
                <a:ea typeface="+mj-ea"/>
              </a:rPr>
              <a:t>15</a:t>
            </a:r>
            <a:r>
              <a:rPr lang="ja-JP" altLang="en-US" sz="2000" dirty="0">
                <a:latin typeface="+mj-ea"/>
                <a:ea typeface="+mj-ea"/>
              </a:rPr>
              <a:t>秒）</a:t>
            </a:r>
            <a:endParaRPr lang="en-US" altLang="ja-JP" sz="2000" dirty="0">
              <a:latin typeface="+mj-ea"/>
              <a:ea typeface="+mj-ea"/>
            </a:endParaRPr>
          </a:p>
        </p:txBody>
      </p:sp>
    </p:spTree>
    <p:extLst>
      <p:ext uri="{BB962C8B-B14F-4D97-AF65-F5344CB8AC3E}">
        <p14:creationId xmlns:p14="http://schemas.microsoft.com/office/powerpoint/2010/main" val="26578811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noTextEdit="1"/>
          </p:cNvSpPr>
          <p:nvPr>
            <p:ph type="sldImg"/>
          </p:nvPr>
        </p:nvSpPr>
        <p:spPr>
          <a:xfrm>
            <a:off x="731838" y="1636713"/>
            <a:ext cx="5268912" cy="2963862"/>
          </a:xfrm>
        </p:spPr>
      </p:sp>
      <p:sp>
        <p:nvSpPr>
          <p:cNvPr id="3" name="ノート プレースホルダー 2"/>
          <p:cNvSpPr>
            <a:spLocks noGrp="1"/>
          </p:cNvSpPr>
          <p:nvPr>
            <p:ph type="body" idx="1"/>
          </p:nvPr>
        </p:nvSpPr>
        <p:spPr>
          <a:xfrm>
            <a:off x="707506" y="4628964"/>
            <a:ext cx="5263413" cy="5001096"/>
          </a:xfrm>
        </p:spPr>
        <p:txBody>
          <a:bodyPr/>
          <a:lstStyle/>
          <a:p>
            <a:pPr lvl="0">
              <a:defRPr lang="ja-JP" altLang="en-US"/>
            </a:pPr>
            <a:endParaRPr lang="en-US" altLang="ja-JP" sz="1400" dirty="0">
              <a:latin typeface="+mn-ea"/>
            </a:endParaRPr>
          </a:p>
          <a:p>
            <a:pPr lvl="0">
              <a:defRPr lang="ja-JP" altLang="en-US"/>
            </a:pPr>
            <a:r>
              <a:rPr lang="ja-JP" altLang="en-US" sz="1400" dirty="0">
                <a:latin typeface="+mn-ea"/>
              </a:rPr>
              <a:t>１つ目の「星☆いくつ」を始めます。</a:t>
            </a:r>
            <a:endParaRPr lang="en-US" altLang="ja-JP" sz="1400" dirty="0">
              <a:latin typeface="+mn-ea"/>
            </a:endParaRPr>
          </a:p>
          <a:p>
            <a:r>
              <a:rPr lang="ja-JP" altLang="en-US" sz="1400" dirty="0">
                <a:latin typeface="+mn-ea"/>
              </a:rPr>
              <a:t>ワークシートを配付します。</a:t>
            </a:r>
            <a:endParaRPr lang="en-US" altLang="ja-JP" sz="1400" dirty="0">
              <a:latin typeface="+mn-ea"/>
            </a:endParaRPr>
          </a:p>
          <a:p>
            <a:endParaRPr lang="en-US" altLang="ja-JP" sz="1400" dirty="0">
              <a:latin typeface="+mn-ea"/>
            </a:endParaRPr>
          </a:p>
          <a:p>
            <a:pPr defTabSz="914367">
              <a:defRPr/>
            </a:pPr>
            <a:r>
              <a:rPr lang="en-US" altLang="ja-JP" sz="1400" dirty="0">
                <a:latin typeface="+mn-ea"/>
              </a:rPr>
              <a:t>【</a:t>
            </a:r>
            <a:r>
              <a:rPr lang="ja-JP" altLang="en-US" sz="1400" dirty="0">
                <a:latin typeface="+mn-ea"/>
              </a:rPr>
              <a:t>ワークシートを配付する</a:t>
            </a:r>
            <a:r>
              <a:rPr lang="en-US" altLang="ja-JP" sz="1400" dirty="0">
                <a:latin typeface="+mn-ea"/>
              </a:rPr>
              <a:t>】</a:t>
            </a:r>
          </a:p>
          <a:p>
            <a:endParaRPr lang="en-US" altLang="ja-JP" sz="1400" dirty="0">
              <a:latin typeface="+mn-ea"/>
            </a:endParaRPr>
          </a:p>
          <a:p>
            <a:pPr defTabSz="914367">
              <a:defRPr lang="ja-JP" altLang="en-US"/>
            </a:pPr>
            <a:endParaRPr lang="en-US" altLang="ja-JP" sz="1400" dirty="0">
              <a:latin typeface="+mn-ea"/>
            </a:endParaRPr>
          </a:p>
          <a:p>
            <a:pPr lvl="0">
              <a:defRPr lang="ja-JP" altLang="en-US"/>
            </a:pPr>
            <a:endParaRPr lang="en-US" altLang="ja-JP" sz="1400" dirty="0">
              <a:latin typeface="+mn-ea"/>
            </a:endParaRPr>
          </a:p>
        </p:txBody>
      </p:sp>
      <p:sp>
        <p:nvSpPr>
          <p:cNvPr id="7" name="ヘッダー プレースホルダー 5"/>
          <p:cNvSpPr txBox="1"/>
          <p:nvPr/>
        </p:nvSpPr>
        <p:spPr>
          <a:xfrm>
            <a:off x="660347" y="1203610"/>
            <a:ext cx="3076365" cy="513510"/>
          </a:xfrm>
          <a:prstGeom prst="rect">
            <a:avLst/>
          </a:prstGeom>
        </p:spPr>
        <p:txBody>
          <a:bodyPr lIns="87959" tIns="43980" rIns="87959" bIns="43980"/>
          <a:lstStyle>
            <a:defPPr>
              <a:defRPr lang="ja-JP"/>
            </a:defPPr>
            <a:lvl1pPr algn="l" rtl="0" eaLnBrk="0" fontAlgn="base" hangingPunct="0">
              <a:spcBef>
                <a:spcPct val="0"/>
              </a:spcBef>
              <a:spcAft>
                <a:spcPct val="0"/>
              </a:spcAft>
              <a:defRPr kumimoji="1" kern="1200">
                <a:solidFill>
                  <a:schemeClr val="tx1"/>
                </a:solidFill>
                <a:latin typeface="Arial"/>
                <a:ea typeface="ＭＳ Ｐゴシック"/>
                <a:cs typeface="+mn-cs"/>
              </a:defRPr>
            </a:lvl1pPr>
            <a:lvl2pPr marL="457200" algn="l" rtl="0" eaLnBrk="0" fontAlgn="base" hangingPunct="0">
              <a:spcBef>
                <a:spcPct val="0"/>
              </a:spcBef>
              <a:spcAft>
                <a:spcPct val="0"/>
              </a:spcAft>
              <a:defRPr kumimoji="1" kern="1200">
                <a:solidFill>
                  <a:schemeClr val="tx1"/>
                </a:solidFill>
                <a:latin typeface="Arial"/>
                <a:ea typeface="ＭＳ Ｐゴシック"/>
                <a:cs typeface="+mn-cs"/>
              </a:defRPr>
            </a:lvl2pPr>
            <a:lvl3pPr marL="914400" algn="l" rtl="0" eaLnBrk="0" fontAlgn="base" hangingPunct="0">
              <a:spcBef>
                <a:spcPct val="0"/>
              </a:spcBef>
              <a:spcAft>
                <a:spcPct val="0"/>
              </a:spcAft>
              <a:defRPr kumimoji="1" kern="1200">
                <a:solidFill>
                  <a:schemeClr val="tx1"/>
                </a:solidFill>
                <a:latin typeface="Arial"/>
                <a:ea typeface="ＭＳ Ｐゴシック"/>
                <a:cs typeface="+mn-cs"/>
              </a:defRPr>
            </a:lvl3pPr>
            <a:lvl4pPr marL="1371600" algn="l" rtl="0" eaLnBrk="0" fontAlgn="base" hangingPunct="0">
              <a:spcBef>
                <a:spcPct val="0"/>
              </a:spcBef>
              <a:spcAft>
                <a:spcPct val="0"/>
              </a:spcAft>
              <a:defRPr kumimoji="1" kern="1200">
                <a:solidFill>
                  <a:schemeClr val="tx1"/>
                </a:solidFill>
                <a:latin typeface="Arial"/>
                <a:ea typeface="ＭＳ Ｐゴシック"/>
                <a:cs typeface="+mn-cs"/>
              </a:defRPr>
            </a:lvl4pPr>
            <a:lvl5pPr marL="1828800" algn="l" rtl="0" eaLnBrk="0" fontAlgn="base" hangingPunct="0">
              <a:spcBef>
                <a:spcPct val="0"/>
              </a:spcBef>
              <a:spcAft>
                <a:spcPct val="0"/>
              </a:spcAft>
              <a:defRPr kumimoji="1" kern="1200">
                <a:solidFill>
                  <a:schemeClr val="tx1"/>
                </a:solidFill>
                <a:latin typeface="Arial"/>
                <a:ea typeface="ＭＳ Ｐゴシック"/>
                <a:cs typeface="+mn-cs"/>
              </a:defRPr>
            </a:lvl5pPr>
            <a:lvl6pPr marL="2286000" algn="l" defTabSz="914400" rtl="0" eaLnBrk="1" latinLnBrk="0" hangingPunct="1">
              <a:defRPr kumimoji="1" kern="1200">
                <a:solidFill>
                  <a:schemeClr val="tx1"/>
                </a:solidFill>
                <a:latin typeface="Arial"/>
                <a:ea typeface="ＭＳ Ｐゴシック"/>
                <a:cs typeface="+mn-cs"/>
              </a:defRPr>
            </a:lvl6pPr>
            <a:lvl7pPr marL="2743200" algn="l" defTabSz="914400" rtl="0" eaLnBrk="1" latinLnBrk="0" hangingPunct="1">
              <a:defRPr kumimoji="1" kern="1200">
                <a:solidFill>
                  <a:schemeClr val="tx1"/>
                </a:solidFill>
                <a:latin typeface="Arial"/>
                <a:ea typeface="ＭＳ Ｐゴシック"/>
                <a:cs typeface="+mn-cs"/>
              </a:defRPr>
            </a:lvl7pPr>
            <a:lvl8pPr marL="3200400" algn="l" defTabSz="914400" rtl="0" eaLnBrk="1" latinLnBrk="0" hangingPunct="1">
              <a:defRPr kumimoji="1" kern="1200">
                <a:solidFill>
                  <a:schemeClr val="tx1"/>
                </a:solidFill>
                <a:latin typeface="Arial"/>
                <a:ea typeface="ＭＳ Ｐゴシック"/>
                <a:cs typeface="+mn-cs"/>
              </a:defRPr>
            </a:lvl8pPr>
            <a:lvl9pPr marL="3657600" algn="l" defTabSz="914400" rtl="0" eaLnBrk="1" latinLnBrk="0" hangingPunct="1">
              <a:defRPr kumimoji="1" kern="1200">
                <a:solidFill>
                  <a:schemeClr val="tx1"/>
                </a:solidFill>
                <a:latin typeface="Arial"/>
                <a:ea typeface="ＭＳ Ｐゴシック"/>
                <a:cs typeface="+mn-cs"/>
              </a:defRPr>
            </a:lvl9pPr>
          </a:lstStyle>
          <a:p>
            <a:pPr>
              <a:defRPr lang="ja-JP" altLang="en-US"/>
            </a:pPr>
            <a:r>
              <a:rPr lang="en-US" altLang="ja-JP" sz="2000" dirty="0">
                <a:latin typeface="+mj-ea"/>
                <a:ea typeface="+mj-ea"/>
              </a:rPr>
              <a:t>【</a:t>
            </a:r>
            <a:r>
              <a:rPr lang="ja-JP" altLang="en-US" sz="2000" dirty="0">
                <a:latin typeface="+mj-ea"/>
                <a:ea typeface="+mj-ea"/>
              </a:rPr>
              <a:t>スライド６</a:t>
            </a:r>
            <a:r>
              <a:rPr lang="en-US" altLang="ja-JP" sz="2000" dirty="0">
                <a:latin typeface="+mj-ea"/>
                <a:ea typeface="+mj-ea"/>
              </a:rPr>
              <a:t>】</a:t>
            </a:r>
            <a:r>
              <a:rPr lang="ja-JP" altLang="en-US" sz="2000" dirty="0">
                <a:latin typeface="+mj-ea"/>
                <a:ea typeface="+mj-ea"/>
              </a:rPr>
              <a:t>（１分）</a:t>
            </a:r>
            <a:endParaRPr lang="en-US" altLang="ja-JP" sz="2000" dirty="0">
              <a:latin typeface="+mj-ea"/>
              <a:ea typeface="+mj-ea"/>
            </a:endParaRPr>
          </a:p>
        </p:txBody>
      </p:sp>
    </p:spTree>
    <p:extLst>
      <p:ext uri="{BB962C8B-B14F-4D97-AF65-F5344CB8AC3E}">
        <p14:creationId xmlns:p14="http://schemas.microsoft.com/office/powerpoint/2010/main" val="28771793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28663" y="1639888"/>
            <a:ext cx="5248275" cy="2952750"/>
          </a:xfrm>
        </p:spPr>
      </p:sp>
      <p:sp>
        <p:nvSpPr>
          <p:cNvPr id="3" name="ノート プレースホルダー 2"/>
          <p:cNvSpPr>
            <a:spLocks noGrp="1"/>
          </p:cNvSpPr>
          <p:nvPr>
            <p:ph type="body" idx="1"/>
          </p:nvPr>
        </p:nvSpPr>
        <p:spPr>
          <a:xfrm>
            <a:off x="736816" y="4628965"/>
            <a:ext cx="5263413" cy="4466779"/>
          </a:xfrm>
        </p:spPr>
        <p:txBody>
          <a:bodyPr/>
          <a:lstStyle/>
          <a:p>
            <a:pPr lvl="0">
              <a:defRPr lang="ja-JP" altLang="en-US"/>
            </a:pPr>
            <a:endParaRPr lang="ja-JP" altLang="en-US" sz="1400" dirty="0">
              <a:latin typeface="+mn-ea"/>
            </a:endParaRPr>
          </a:p>
          <a:p>
            <a:r>
              <a:rPr lang="ja-JP" altLang="ja-JP" sz="1400" dirty="0">
                <a:latin typeface="+mn-ea"/>
              </a:rPr>
              <a:t>グループの座席</a:t>
            </a:r>
            <a:r>
              <a:rPr lang="ja-JP" altLang="en-US" sz="1400" dirty="0">
                <a:latin typeface="+mn-ea"/>
              </a:rPr>
              <a:t>で</a:t>
            </a:r>
            <a:r>
              <a:rPr lang="ja-JP" altLang="ja-JP" sz="1400" dirty="0">
                <a:latin typeface="+mn-ea"/>
              </a:rPr>
              <a:t>色が決まっています。自分の色を確認して</a:t>
            </a:r>
            <a:endParaRPr lang="en-US" altLang="ja-JP" sz="1400" dirty="0">
              <a:latin typeface="+mn-ea"/>
            </a:endParaRPr>
          </a:p>
          <a:p>
            <a:r>
              <a:rPr lang="ja-JP" altLang="ja-JP" sz="1400" dirty="0">
                <a:latin typeface="+mn-ea"/>
              </a:rPr>
              <a:t>ください。</a:t>
            </a:r>
            <a:endParaRPr lang="en-US" altLang="ja-JP" sz="1400" dirty="0">
              <a:latin typeface="+mn-ea"/>
            </a:endParaRPr>
          </a:p>
          <a:p>
            <a:endParaRPr lang="en-US" altLang="ja-JP" sz="1400" dirty="0">
              <a:latin typeface="+mn-ea"/>
            </a:endParaRPr>
          </a:p>
          <a:p>
            <a:r>
              <a:rPr lang="ja-JP" altLang="en-US" sz="1400" dirty="0">
                <a:latin typeface="+mn-ea"/>
              </a:rPr>
              <a:t>●</a:t>
            </a:r>
            <a:r>
              <a:rPr lang="ja-JP" altLang="ja-JP" sz="1400" dirty="0">
                <a:latin typeface="+mn-ea"/>
              </a:rPr>
              <a:t>ワークシートの星の横にグループの友達の名前を記入します。</a:t>
            </a:r>
          </a:p>
          <a:p>
            <a:endParaRPr lang="en-US" altLang="ja-JP" sz="1400" dirty="0">
              <a:latin typeface="+mn-ea"/>
            </a:endParaRPr>
          </a:p>
          <a:p>
            <a:r>
              <a:rPr lang="ja-JP" altLang="en-US" sz="1400" dirty="0">
                <a:latin typeface="+mn-ea"/>
              </a:rPr>
              <a:t>●</a:t>
            </a:r>
            <a:r>
              <a:rPr lang="ja-JP" altLang="ja-JP" sz="1400" dirty="0">
                <a:latin typeface="+mn-ea"/>
              </a:rPr>
              <a:t>各グループの赤色の人は、シールを取りに来て、</a:t>
            </a:r>
            <a:endParaRPr lang="en-US" altLang="ja-JP" sz="1400" dirty="0">
              <a:latin typeface="+mn-ea"/>
            </a:endParaRPr>
          </a:p>
          <a:p>
            <a:r>
              <a:rPr lang="ja-JP" altLang="ja-JP" sz="1400" dirty="0">
                <a:latin typeface="+mn-ea"/>
              </a:rPr>
              <a:t>グループの友達に配ってください。</a:t>
            </a:r>
            <a:endParaRPr lang="en-US" altLang="ja-JP" sz="1400" dirty="0">
              <a:latin typeface="+mn-ea"/>
            </a:endParaRPr>
          </a:p>
          <a:p>
            <a:endParaRPr lang="en-US" altLang="ja-JP" sz="1400" dirty="0">
              <a:latin typeface="+mn-ea"/>
            </a:endParaRPr>
          </a:p>
          <a:p>
            <a:r>
              <a:rPr lang="ja-JP" altLang="ja-JP" sz="1400" dirty="0">
                <a:latin typeface="+mn-ea"/>
              </a:rPr>
              <a:t>シールが配られたら、各自</a:t>
            </a:r>
            <a:r>
              <a:rPr lang="en-US" altLang="ja-JP" sz="1400" dirty="0">
                <a:latin typeface="+mn-ea"/>
              </a:rPr>
              <a:t>16</a:t>
            </a:r>
            <a:r>
              <a:rPr lang="ja-JP" altLang="ja-JP" sz="1400" dirty="0">
                <a:latin typeface="+mn-ea"/>
              </a:rPr>
              <a:t>枚あるかを確認してください。</a:t>
            </a:r>
            <a:endParaRPr lang="en-US" altLang="ja-JP" sz="1400" dirty="0">
              <a:latin typeface="+mn-ea"/>
            </a:endParaRPr>
          </a:p>
          <a:p>
            <a:endParaRPr lang="en-US" altLang="ja-JP" sz="1400" dirty="0">
              <a:latin typeface="+mn-ea"/>
            </a:endParaRPr>
          </a:p>
          <a:p>
            <a:r>
              <a:rPr lang="ja-JP" altLang="en-US" sz="1400" dirty="0">
                <a:latin typeface="+mn-ea"/>
              </a:rPr>
              <a:t>（シールを貼る代わりに、☆に色を塗ったり名前を書いたりする</a:t>
            </a:r>
            <a:endParaRPr lang="en-US" altLang="ja-JP" sz="1400" dirty="0">
              <a:latin typeface="+mn-ea"/>
            </a:endParaRPr>
          </a:p>
          <a:p>
            <a:r>
              <a:rPr lang="ja-JP" altLang="en-US" sz="1400" dirty="0">
                <a:latin typeface="+mn-ea"/>
              </a:rPr>
              <a:t>場合は、活動に合わせてスライドやシナリオを変更します）</a:t>
            </a:r>
            <a:endParaRPr lang="en-US" altLang="ja-JP" sz="1400" dirty="0">
              <a:latin typeface="+mn-ea"/>
            </a:endParaRPr>
          </a:p>
          <a:p>
            <a:endParaRPr lang="ja-JP" altLang="ja-JP" sz="1400" dirty="0">
              <a:latin typeface="+mn-ea"/>
            </a:endParaRPr>
          </a:p>
        </p:txBody>
      </p:sp>
      <p:sp>
        <p:nvSpPr>
          <p:cNvPr id="5" name="ヘッダー プレースホルダー 5"/>
          <p:cNvSpPr txBox="1"/>
          <p:nvPr/>
        </p:nvSpPr>
        <p:spPr>
          <a:xfrm>
            <a:off x="660347" y="1203610"/>
            <a:ext cx="3076365" cy="513510"/>
          </a:xfrm>
          <a:prstGeom prst="rect">
            <a:avLst/>
          </a:prstGeom>
        </p:spPr>
        <p:txBody>
          <a:bodyPr lIns="87959" tIns="43980" rIns="87959" bIns="43980"/>
          <a:lstStyle>
            <a:defPPr>
              <a:defRPr lang="ja-JP"/>
            </a:defPPr>
            <a:lvl1pPr algn="l" rtl="0" eaLnBrk="0" fontAlgn="base" hangingPunct="0">
              <a:spcBef>
                <a:spcPct val="0"/>
              </a:spcBef>
              <a:spcAft>
                <a:spcPct val="0"/>
              </a:spcAft>
              <a:defRPr kumimoji="1" kern="1200">
                <a:solidFill>
                  <a:schemeClr val="tx1"/>
                </a:solidFill>
                <a:latin typeface="Arial"/>
                <a:ea typeface="ＭＳ Ｐゴシック"/>
                <a:cs typeface="+mn-cs"/>
              </a:defRPr>
            </a:lvl1pPr>
            <a:lvl2pPr marL="457200" algn="l" rtl="0" eaLnBrk="0" fontAlgn="base" hangingPunct="0">
              <a:spcBef>
                <a:spcPct val="0"/>
              </a:spcBef>
              <a:spcAft>
                <a:spcPct val="0"/>
              </a:spcAft>
              <a:defRPr kumimoji="1" kern="1200">
                <a:solidFill>
                  <a:schemeClr val="tx1"/>
                </a:solidFill>
                <a:latin typeface="Arial"/>
                <a:ea typeface="ＭＳ Ｐゴシック"/>
                <a:cs typeface="+mn-cs"/>
              </a:defRPr>
            </a:lvl2pPr>
            <a:lvl3pPr marL="914400" algn="l" rtl="0" eaLnBrk="0" fontAlgn="base" hangingPunct="0">
              <a:spcBef>
                <a:spcPct val="0"/>
              </a:spcBef>
              <a:spcAft>
                <a:spcPct val="0"/>
              </a:spcAft>
              <a:defRPr kumimoji="1" kern="1200">
                <a:solidFill>
                  <a:schemeClr val="tx1"/>
                </a:solidFill>
                <a:latin typeface="Arial"/>
                <a:ea typeface="ＭＳ Ｐゴシック"/>
                <a:cs typeface="+mn-cs"/>
              </a:defRPr>
            </a:lvl3pPr>
            <a:lvl4pPr marL="1371600" algn="l" rtl="0" eaLnBrk="0" fontAlgn="base" hangingPunct="0">
              <a:spcBef>
                <a:spcPct val="0"/>
              </a:spcBef>
              <a:spcAft>
                <a:spcPct val="0"/>
              </a:spcAft>
              <a:defRPr kumimoji="1" kern="1200">
                <a:solidFill>
                  <a:schemeClr val="tx1"/>
                </a:solidFill>
                <a:latin typeface="Arial"/>
                <a:ea typeface="ＭＳ Ｐゴシック"/>
                <a:cs typeface="+mn-cs"/>
              </a:defRPr>
            </a:lvl4pPr>
            <a:lvl5pPr marL="1828800" algn="l" rtl="0" eaLnBrk="0" fontAlgn="base" hangingPunct="0">
              <a:spcBef>
                <a:spcPct val="0"/>
              </a:spcBef>
              <a:spcAft>
                <a:spcPct val="0"/>
              </a:spcAft>
              <a:defRPr kumimoji="1" kern="1200">
                <a:solidFill>
                  <a:schemeClr val="tx1"/>
                </a:solidFill>
                <a:latin typeface="Arial"/>
                <a:ea typeface="ＭＳ Ｐゴシック"/>
                <a:cs typeface="+mn-cs"/>
              </a:defRPr>
            </a:lvl5pPr>
            <a:lvl6pPr marL="2286000" algn="l" defTabSz="914400" rtl="0" eaLnBrk="1" latinLnBrk="0" hangingPunct="1">
              <a:defRPr kumimoji="1" kern="1200">
                <a:solidFill>
                  <a:schemeClr val="tx1"/>
                </a:solidFill>
                <a:latin typeface="Arial"/>
                <a:ea typeface="ＭＳ Ｐゴシック"/>
                <a:cs typeface="+mn-cs"/>
              </a:defRPr>
            </a:lvl6pPr>
            <a:lvl7pPr marL="2743200" algn="l" defTabSz="914400" rtl="0" eaLnBrk="1" latinLnBrk="0" hangingPunct="1">
              <a:defRPr kumimoji="1" kern="1200">
                <a:solidFill>
                  <a:schemeClr val="tx1"/>
                </a:solidFill>
                <a:latin typeface="Arial"/>
                <a:ea typeface="ＭＳ Ｐゴシック"/>
                <a:cs typeface="+mn-cs"/>
              </a:defRPr>
            </a:lvl7pPr>
            <a:lvl8pPr marL="3200400" algn="l" defTabSz="914400" rtl="0" eaLnBrk="1" latinLnBrk="0" hangingPunct="1">
              <a:defRPr kumimoji="1" kern="1200">
                <a:solidFill>
                  <a:schemeClr val="tx1"/>
                </a:solidFill>
                <a:latin typeface="Arial"/>
                <a:ea typeface="ＭＳ Ｐゴシック"/>
                <a:cs typeface="+mn-cs"/>
              </a:defRPr>
            </a:lvl8pPr>
            <a:lvl9pPr marL="3657600" algn="l" defTabSz="914400" rtl="0" eaLnBrk="1" latinLnBrk="0" hangingPunct="1">
              <a:defRPr kumimoji="1" kern="1200">
                <a:solidFill>
                  <a:schemeClr val="tx1"/>
                </a:solidFill>
                <a:latin typeface="Arial"/>
                <a:ea typeface="ＭＳ Ｐゴシック"/>
                <a:cs typeface="+mn-cs"/>
              </a:defRPr>
            </a:lvl9pPr>
          </a:lstStyle>
          <a:p>
            <a:pPr>
              <a:defRPr lang="ja-JP" altLang="en-US"/>
            </a:pPr>
            <a:r>
              <a:rPr lang="en-US" altLang="ja-JP" sz="2000" dirty="0">
                <a:latin typeface="+mj-ea"/>
                <a:ea typeface="+mj-ea"/>
              </a:rPr>
              <a:t>【</a:t>
            </a:r>
            <a:r>
              <a:rPr lang="ja-JP" altLang="en-US" sz="2000" dirty="0">
                <a:latin typeface="+mj-ea"/>
                <a:ea typeface="+mj-ea"/>
              </a:rPr>
              <a:t>スライド７</a:t>
            </a:r>
            <a:r>
              <a:rPr lang="en-US" altLang="ja-JP" sz="2000" dirty="0">
                <a:latin typeface="+mj-ea"/>
                <a:ea typeface="+mj-ea"/>
              </a:rPr>
              <a:t>】</a:t>
            </a:r>
            <a:r>
              <a:rPr lang="ja-JP" altLang="en-US" sz="2000" dirty="0">
                <a:latin typeface="+mj-ea"/>
                <a:ea typeface="+mj-ea"/>
              </a:rPr>
              <a:t>（２分）</a:t>
            </a:r>
            <a:endParaRPr lang="en-US" altLang="ja-JP" sz="2000" dirty="0">
              <a:latin typeface="+mj-ea"/>
              <a:ea typeface="+mj-ea"/>
            </a:endParaRPr>
          </a:p>
        </p:txBody>
      </p:sp>
    </p:spTree>
    <p:extLst>
      <p:ext uri="{BB962C8B-B14F-4D97-AF65-F5344CB8AC3E}">
        <p14:creationId xmlns:p14="http://schemas.microsoft.com/office/powerpoint/2010/main" val="15444918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5175" y="1660525"/>
            <a:ext cx="5210175" cy="2932113"/>
          </a:xfrm>
        </p:spPr>
      </p:sp>
      <p:sp>
        <p:nvSpPr>
          <p:cNvPr id="3" name="ノート プレースホルダー 2"/>
          <p:cNvSpPr>
            <a:spLocks noGrp="1"/>
          </p:cNvSpPr>
          <p:nvPr>
            <p:ph type="body" idx="1"/>
          </p:nvPr>
        </p:nvSpPr>
        <p:spPr>
          <a:xfrm>
            <a:off x="678199" y="4628965"/>
            <a:ext cx="5322030" cy="5004556"/>
          </a:xfrm>
        </p:spPr>
        <p:txBody>
          <a:bodyPr/>
          <a:lstStyle/>
          <a:p>
            <a:pPr lvl="0">
              <a:defRPr lang="ja-JP" altLang="en-US"/>
            </a:pPr>
            <a:endParaRPr lang="en-US" altLang="ja-JP" sz="1400" dirty="0">
              <a:latin typeface="+mn-ea"/>
            </a:endParaRPr>
          </a:p>
          <a:p>
            <a:pPr lvl="0">
              <a:defRPr lang="ja-JP" altLang="en-US"/>
            </a:pPr>
            <a:r>
              <a:rPr lang="ja-JP" altLang="en-US" sz="1400" dirty="0">
                <a:latin typeface="+mn-ea"/>
              </a:rPr>
              <a:t>「星☆いくつ」の活動は３つです。</a:t>
            </a:r>
            <a:endParaRPr lang="en-US" altLang="ja-JP" sz="1400" dirty="0">
              <a:latin typeface="+mn-ea"/>
            </a:endParaRPr>
          </a:p>
          <a:p>
            <a:pPr>
              <a:defRPr lang="ja-JP" altLang="en-US"/>
            </a:pPr>
            <a:r>
              <a:rPr lang="ja-JP" altLang="en-US" sz="1400" dirty="0">
                <a:latin typeface="+mn-ea"/>
              </a:rPr>
              <a:t>まず、活動①です。</a:t>
            </a:r>
            <a:endParaRPr lang="en-US" altLang="ja-JP" sz="1400" dirty="0">
              <a:latin typeface="+mn-ea"/>
            </a:endParaRPr>
          </a:p>
          <a:p>
            <a:pPr>
              <a:defRPr lang="ja-JP" altLang="en-US"/>
            </a:pPr>
            <a:r>
              <a:rPr lang="ja-JP" altLang="en-US" sz="1400" dirty="0">
                <a:latin typeface="+mn-ea"/>
              </a:rPr>
              <a:t>ワークシートの１～</a:t>
            </a:r>
            <a:r>
              <a:rPr lang="en-US" altLang="ja-JP" sz="1400" dirty="0">
                <a:latin typeface="+mn-ea"/>
              </a:rPr>
              <a:t>10</a:t>
            </a:r>
            <a:r>
              <a:rPr lang="ja-JP" altLang="en-US" sz="1400" dirty="0">
                <a:latin typeface="+mn-ea"/>
              </a:rPr>
              <a:t>の項目の中で、</a:t>
            </a:r>
            <a:endParaRPr lang="en-US" altLang="ja-JP" sz="1400" dirty="0">
              <a:latin typeface="+mn-ea"/>
            </a:endParaRPr>
          </a:p>
          <a:p>
            <a:pPr>
              <a:defRPr lang="ja-JP" altLang="en-US"/>
            </a:pPr>
            <a:r>
              <a:rPr lang="ja-JP" altLang="en-US" sz="1400" dirty="0">
                <a:latin typeface="+mn-ea"/>
              </a:rPr>
              <a:t>グループの友達に当てはまるものを４つ選んでシールを貼ります。</a:t>
            </a:r>
            <a:endParaRPr lang="en-US" altLang="ja-JP" sz="1400" dirty="0">
              <a:latin typeface="+mn-ea"/>
            </a:endParaRPr>
          </a:p>
          <a:p>
            <a:endParaRPr lang="en-US" altLang="ja-JP" sz="1400" dirty="0">
              <a:latin typeface="+mn-ea"/>
            </a:endParaRPr>
          </a:p>
          <a:p>
            <a:r>
              <a:rPr lang="ja-JP" altLang="en-US" sz="1400" dirty="0">
                <a:latin typeface="+mn-ea"/>
              </a:rPr>
              <a:t>●例えば、</a:t>
            </a:r>
            <a:r>
              <a:rPr lang="ja-JP" altLang="ja-JP" sz="1400" dirty="0">
                <a:latin typeface="+mn-ea"/>
              </a:rPr>
              <a:t>このように、１つの項目につきシールを１つだけ貼ります。</a:t>
            </a:r>
            <a:endParaRPr lang="en-US" altLang="ja-JP" sz="1400" dirty="0">
              <a:latin typeface="+mn-ea"/>
            </a:endParaRPr>
          </a:p>
          <a:p>
            <a:r>
              <a:rPr lang="ja-JP" altLang="ja-JP" sz="1400" dirty="0">
                <a:latin typeface="+mn-ea"/>
              </a:rPr>
              <a:t>この人はすごくおもしろいから、１の「おもしろい」に４つシールを</a:t>
            </a:r>
            <a:endParaRPr lang="en-US" altLang="ja-JP" sz="1400" dirty="0">
              <a:latin typeface="+mn-ea"/>
            </a:endParaRPr>
          </a:p>
          <a:p>
            <a:r>
              <a:rPr lang="ja-JP" altLang="ja-JP" sz="1400" dirty="0">
                <a:latin typeface="+mn-ea"/>
              </a:rPr>
              <a:t>貼るというのはなしです。</a:t>
            </a:r>
          </a:p>
          <a:p>
            <a:pPr defTabSz="914367">
              <a:defRPr lang="ja-JP" altLang="en-US"/>
            </a:pPr>
            <a:endParaRPr lang="en-US" altLang="ja-JP" sz="1400" dirty="0">
              <a:latin typeface="+mn-ea"/>
            </a:endParaRPr>
          </a:p>
          <a:p>
            <a:pPr defTabSz="914367">
              <a:defRPr lang="ja-JP" altLang="en-US"/>
            </a:pPr>
            <a:r>
              <a:rPr lang="ja-JP" altLang="en-US" sz="1400" dirty="0">
                <a:latin typeface="+mn-ea"/>
              </a:rPr>
              <a:t>●</a:t>
            </a:r>
            <a:r>
              <a:rPr lang="ja-JP" altLang="ja-JP" sz="1400" dirty="0">
                <a:latin typeface="+mn-ea"/>
              </a:rPr>
              <a:t>また、このように、シールは左から詰めて貼ります。</a:t>
            </a:r>
            <a:endParaRPr lang="en-US" altLang="ja-JP" sz="1400" dirty="0">
              <a:latin typeface="+mn-ea"/>
            </a:endParaRPr>
          </a:p>
          <a:p>
            <a:pPr defTabSz="914367">
              <a:defRPr lang="ja-JP" altLang="en-US"/>
            </a:pPr>
            <a:r>
              <a:rPr lang="ja-JP" altLang="ja-JP" sz="1400" dirty="0">
                <a:latin typeface="+mn-ea"/>
              </a:rPr>
              <a:t>やり方で質問はありませんか。</a:t>
            </a:r>
          </a:p>
        </p:txBody>
      </p:sp>
      <p:sp>
        <p:nvSpPr>
          <p:cNvPr id="4" name="スライド番号プレースホルダー 3"/>
          <p:cNvSpPr>
            <a:spLocks noGrp="1"/>
          </p:cNvSpPr>
          <p:nvPr>
            <p:ph type="sldNum" sz="quarter" idx="10"/>
          </p:nvPr>
        </p:nvSpPr>
        <p:spPr/>
        <p:txBody>
          <a:bodyPr/>
          <a:lstStyle/>
          <a:p>
            <a:fld id="{28AF45EC-535B-43E9-9AAD-B1FBF6B73B4C}" type="slidenum">
              <a:rPr lang="ja-JP" altLang="en-US" smtClean="0">
                <a:solidFill>
                  <a:prstClr val="black"/>
                </a:solidFill>
              </a:rPr>
              <a:pPr/>
              <a:t>8</a:t>
            </a:fld>
            <a:endParaRPr lang="ja-JP" altLang="en-US" dirty="0">
              <a:solidFill>
                <a:prstClr val="black"/>
              </a:solidFill>
            </a:endParaRPr>
          </a:p>
        </p:txBody>
      </p:sp>
      <p:sp>
        <p:nvSpPr>
          <p:cNvPr id="6" name="ヘッダー プレースホルダー 5"/>
          <p:cNvSpPr txBox="1"/>
          <p:nvPr/>
        </p:nvSpPr>
        <p:spPr>
          <a:xfrm>
            <a:off x="660347" y="1203610"/>
            <a:ext cx="3076365" cy="513510"/>
          </a:xfrm>
          <a:prstGeom prst="rect">
            <a:avLst/>
          </a:prstGeom>
        </p:spPr>
        <p:txBody>
          <a:bodyPr lIns="87959" tIns="43980" rIns="87959" bIns="43980"/>
          <a:lstStyle>
            <a:defPPr>
              <a:defRPr lang="ja-JP"/>
            </a:defPPr>
            <a:lvl1pPr algn="l" rtl="0" eaLnBrk="0" fontAlgn="base" hangingPunct="0">
              <a:spcBef>
                <a:spcPct val="0"/>
              </a:spcBef>
              <a:spcAft>
                <a:spcPct val="0"/>
              </a:spcAft>
              <a:defRPr kumimoji="1" kern="1200">
                <a:solidFill>
                  <a:schemeClr val="tx1"/>
                </a:solidFill>
                <a:latin typeface="Arial"/>
                <a:ea typeface="ＭＳ Ｐゴシック"/>
                <a:cs typeface="+mn-cs"/>
              </a:defRPr>
            </a:lvl1pPr>
            <a:lvl2pPr marL="457200" algn="l" rtl="0" eaLnBrk="0" fontAlgn="base" hangingPunct="0">
              <a:spcBef>
                <a:spcPct val="0"/>
              </a:spcBef>
              <a:spcAft>
                <a:spcPct val="0"/>
              </a:spcAft>
              <a:defRPr kumimoji="1" kern="1200">
                <a:solidFill>
                  <a:schemeClr val="tx1"/>
                </a:solidFill>
                <a:latin typeface="Arial"/>
                <a:ea typeface="ＭＳ Ｐゴシック"/>
                <a:cs typeface="+mn-cs"/>
              </a:defRPr>
            </a:lvl2pPr>
            <a:lvl3pPr marL="914400" algn="l" rtl="0" eaLnBrk="0" fontAlgn="base" hangingPunct="0">
              <a:spcBef>
                <a:spcPct val="0"/>
              </a:spcBef>
              <a:spcAft>
                <a:spcPct val="0"/>
              </a:spcAft>
              <a:defRPr kumimoji="1" kern="1200">
                <a:solidFill>
                  <a:schemeClr val="tx1"/>
                </a:solidFill>
                <a:latin typeface="Arial"/>
                <a:ea typeface="ＭＳ Ｐゴシック"/>
                <a:cs typeface="+mn-cs"/>
              </a:defRPr>
            </a:lvl3pPr>
            <a:lvl4pPr marL="1371600" algn="l" rtl="0" eaLnBrk="0" fontAlgn="base" hangingPunct="0">
              <a:spcBef>
                <a:spcPct val="0"/>
              </a:spcBef>
              <a:spcAft>
                <a:spcPct val="0"/>
              </a:spcAft>
              <a:defRPr kumimoji="1" kern="1200">
                <a:solidFill>
                  <a:schemeClr val="tx1"/>
                </a:solidFill>
                <a:latin typeface="Arial"/>
                <a:ea typeface="ＭＳ Ｐゴシック"/>
                <a:cs typeface="+mn-cs"/>
              </a:defRPr>
            </a:lvl4pPr>
            <a:lvl5pPr marL="1828800" algn="l" rtl="0" eaLnBrk="0" fontAlgn="base" hangingPunct="0">
              <a:spcBef>
                <a:spcPct val="0"/>
              </a:spcBef>
              <a:spcAft>
                <a:spcPct val="0"/>
              </a:spcAft>
              <a:defRPr kumimoji="1" kern="1200">
                <a:solidFill>
                  <a:schemeClr val="tx1"/>
                </a:solidFill>
                <a:latin typeface="Arial"/>
                <a:ea typeface="ＭＳ Ｐゴシック"/>
                <a:cs typeface="+mn-cs"/>
              </a:defRPr>
            </a:lvl5pPr>
            <a:lvl6pPr marL="2286000" algn="l" defTabSz="914400" rtl="0" eaLnBrk="1" latinLnBrk="0" hangingPunct="1">
              <a:defRPr kumimoji="1" kern="1200">
                <a:solidFill>
                  <a:schemeClr val="tx1"/>
                </a:solidFill>
                <a:latin typeface="Arial"/>
                <a:ea typeface="ＭＳ Ｐゴシック"/>
                <a:cs typeface="+mn-cs"/>
              </a:defRPr>
            </a:lvl6pPr>
            <a:lvl7pPr marL="2743200" algn="l" defTabSz="914400" rtl="0" eaLnBrk="1" latinLnBrk="0" hangingPunct="1">
              <a:defRPr kumimoji="1" kern="1200">
                <a:solidFill>
                  <a:schemeClr val="tx1"/>
                </a:solidFill>
                <a:latin typeface="Arial"/>
                <a:ea typeface="ＭＳ Ｐゴシック"/>
                <a:cs typeface="+mn-cs"/>
              </a:defRPr>
            </a:lvl7pPr>
            <a:lvl8pPr marL="3200400" algn="l" defTabSz="914400" rtl="0" eaLnBrk="1" latinLnBrk="0" hangingPunct="1">
              <a:defRPr kumimoji="1" kern="1200">
                <a:solidFill>
                  <a:schemeClr val="tx1"/>
                </a:solidFill>
                <a:latin typeface="Arial"/>
                <a:ea typeface="ＭＳ Ｐゴシック"/>
                <a:cs typeface="+mn-cs"/>
              </a:defRPr>
            </a:lvl8pPr>
            <a:lvl9pPr marL="3657600" algn="l" defTabSz="914400" rtl="0" eaLnBrk="1" latinLnBrk="0" hangingPunct="1">
              <a:defRPr kumimoji="1" kern="1200">
                <a:solidFill>
                  <a:schemeClr val="tx1"/>
                </a:solidFill>
                <a:latin typeface="Arial"/>
                <a:ea typeface="ＭＳ Ｐゴシック"/>
                <a:cs typeface="+mn-cs"/>
              </a:defRPr>
            </a:lvl9pPr>
          </a:lstStyle>
          <a:p>
            <a:pPr>
              <a:defRPr lang="ja-JP" altLang="en-US"/>
            </a:pPr>
            <a:r>
              <a:rPr lang="en-US" altLang="ja-JP" sz="2000" dirty="0">
                <a:latin typeface="+mj-ea"/>
                <a:ea typeface="+mj-ea"/>
              </a:rPr>
              <a:t>【</a:t>
            </a:r>
            <a:r>
              <a:rPr lang="ja-JP" altLang="en-US" sz="2000" dirty="0">
                <a:latin typeface="+mj-ea"/>
                <a:ea typeface="+mj-ea"/>
              </a:rPr>
              <a:t>スライド８</a:t>
            </a:r>
            <a:r>
              <a:rPr lang="en-US" altLang="ja-JP" sz="2000" dirty="0">
                <a:latin typeface="+mj-ea"/>
                <a:ea typeface="+mj-ea"/>
              </a:rPr>
              <a:t>】</a:t>
            </a:r>
            <a:r>
              <a:rPr lang="ja-JP" altLang="en-US" sz="2000" dirty="0">
                <a:latin typeface="+mj-ea"/>
                <a:ea typeface="+mj-ea"/>
              </a:rPr>
              <a:t>（１分）</a:t>
            </a:r>
            <a:endParaRPr lang="en-US" altLang="ja-JP" sz="2000" dirty="0">
              <a:latin typeface="+mj-ea"/>
              <a:ea typeface="+mj-ea"/>
            </a:endParaRPr>
          </a:p>
        </p:txBody>
      </p:sp>
    </p:spTree>
    <p:extLst>
      <p:ext uri="{BB962C8B-B14F-4D97-AF65-F5344CB8AC3E}">
        <p14:creationId xmlns:p14="http://schemas.microsoft.com/office/powerpoint/2010/main" val="40677312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3588" y="1639888"/>
            <a:ext cx="5248275" cy="2952750"/>
          </a:xfrm>
        </p:spPr>
      </p:sp>
      <p:sp>
        <p:nvSpPr>
          <p:cNvPr id="3" name="ノート プレースホルダー 2"/>
          <p:cNvSpPr>
            <a:spLocks noGrp="1"/>
          </p:cNvSpPr>
          <p:nvPr>
            <p:ph type="body" idx="1"/>
          </p:nvPr>
        </p:nvSpPr>
        <p:spPr>
          <a:xfrm>
            <a:off x="764195" y="4628965"/>
            <a:ext cx="5270276" cy="3900487"/>
          </a:xfrm>
        </p:spPr>
        <p:txBody>
          <a:bodyPr/>
          <a:lstStyle/>
          <a:p>
            <a:pPr lvl="0">
              <a:defRPr lang="ja-JP" altLang="en-US"/>
            </a:pPr>
            <a:endParaRPr lang="en-US" altLang="ja-JP" sz="1400" dirty="0">
              <a:latin typeface="+mn-ea"/>
            </a:endParaRPr>
          </a:p>
          <a:p>
            <a:pPr lvl="0">
              <a:defRPr lang="ja-JP" altLang="en-US"/>
            </a:pPr>
            <a:r>
              <a:rPr lang="ja-JP" altLang="en-US" sz="1400" dirty="0">
                <a:latin typeface="+mn-ea"/>
              </a:rPr>
              <a:t>ワークシートは</a:t>
            </a:r>
            <a:r>
              <a:rPr lang="ja-JP" altLang="ja-JP" sz="1400" dirty="0">
                <a:latin typeface="+mn-ea"/>
              </a:rPr>
              <a:t>時計回りに</a:t>
            </a:r>
            <a:r>
              <a:rPr lang="ja-JP" altLang="en-US" sz="1400" dirty="0">
                <a:latin typeface="+mn-ea"/>
              </a:rPr>
              <a:t>渡してください</a:t>
            </a:r>
            <a:r>
              <a:rPr lang="ja-JP" altLang="ja-JP" sz="1400" dirty="0">
                <a:latin typeface="+mn-ea"/>
              </a:rPr>
              <a:t>。</a:t>
            </a:r>
            <a:endParaRPr lang="en-US" altLang="ja-JP" sz="1400" dirty="0">
              <a:latin typeface="+mn-ea"/>
            </a:endParaRPr>
          </a:p>
          <a:p>
            <a:pPr>
              <a:defRPr lang="ja-JP" altLang="en-US"/>
            </a:pPr>
            <a:r>
              <a:rPr lang="ja-JP" altLang="en-US" sz="1400" dirty="0">
                <a:latin typeface="+mn-ea"/>
              </a:rPr>
              <a:t>最後は、ワークシートを裏返しのまま、本人に戻します。</a:t>
            </a:r>
            <a:endParaRPr lang="en-US" altLang="ja-JP" sz="1400" dirty="0">
              <a:latin typeface="+mn-ea"/>
            </a:endParaRPr>
          </a:p>
          <a:p>
            <a:pPr>
              <a:defRPr lang="ja-JP" altLang="en-US"/>
            </a:pPr>
            <a:endParaRPr lang="en-US" altLang="ja-JP" sz="1400" dirty="0">
              <a:latin typeface="+mn-ea"/>
            </a:endParaRPr>
          </a:p>
          <a:p>
            <a:pPr>
              <a:defRPr lang="ja-JP" altLang="en-US"/>
            </a:pPr>
            <a:r>
              <a:rPr lang="ja-JP" altLang="en-US" sz="1400" dirty="0">
                <a:latin typeface="+mn-ea"/>
              </a:rPr>
              <a:t>時間は１人当たり１分です。</a:t>
            </a:r>
            <a:endParaRPr lang="en-US" altLang="ja-JP" sz="1400" dirty="0">
              <a:latin typeface="+mn-ea"/>
            </a:endParaRPr>
          </a:p>
          <a:p>
            <a:pPr>
              <a:defRPr lang="ja-JP" altLang="en-US"/>
            </a:pPr>
            <a:r>
              <a:rPr lang="ja-JP" altLang="en-US" sz="1400" dirty="0">
                <a:latin typeface="+mn-ea"/>
              </a:rPr>
              <a:t>私の合図に合わせて、全体で進めます。</a:t>
            </a:r>
            <a:endParaRPr lang="en-US" altLang="ja-JP" sz="1400" dirty="0">
              <a:latin typeface="+mn-ea"/>
            </a:endParaRPr>
          </a:p>
          <a:p>
            <a:pPr>
              <a:defRPr lang="ja-JP" altLang="en-US"/>
            </a:pPr>
            <a:r>
              <a:rPr lang="ja-JP" altLang="en-US" sz="1400" dirty="0">
                <a:latin typeface="+mn-ea"/>
              </a:rPr>
              <a:t>始めてください。</a:t>
            </a:r>
            <a:endParaRPr lang="en-US" altLang="ja-JP" sz="1400" dirty="0">
              <a:latin typeface="+mn-ea"/>
            </a:endParaRPr>
          </a:p>
          <a:p>
            <a:pPr>
              <a:defRPr lang="ja-JP" altLang="en-US"/>
            </a:pPr>
            <a:endParaRPr lang="en-US" altLang="ja-JP" sz="1400" dirty="0">
              <a:latin typeface="+mn-ea"/>
            </a:endParaRPr>
          </a:p>
          <a:p>
            <a:r>
              <a:rPr lang="en-US" altLang="ja-JP" sz="1400" dirty="0">
                <a:latin typeface="+mn-ea"/>
              </a:rPr>
              <a:t>10</a:t>
            </a:r>
            <a:r>
              <a:rPr lang="ja-JP" altLang="en-US" sz="1400" dirty="0">
                <a:latin typeface="+mn-ea"/>
              </a:rPr>
              <a:t>秒前です。</a:t>
            </a:r>
            <a:r>
              <a:rPr lang="ja-JP" altLang="ja-JP" sz="1400" dirty="0">
                <a:latin typeface="+mn-ea"/>
              </a:rPr>
              <a:t>時間です。次の友達に渡しましょう。</a:t>
            </a:r>
          </a:p>
          <a:p>
            <a:r>
              <a:rPr lang="en-US" altLang="ja-JP" sz="1400" dirty="0">
                <a:latin typeface="+mn-ea"/>
              </a:rPr>
              <a:t>10</a:t>
            </a:r>
            <a:r>
              <a:rPr lang="ja-JP" altLang="en-US" sz="1400" dirty="0">
                <a:latin typeface="+mn-ea"/>
              </a:rPr>
              <a:t>秒前です。</a:t>
            </a:r>
            <a:r>
              <a:rPr lang="ja-JP" altLang="ja-JP" sz="1400" dirty="0">
                <a:latin typeface="+mn-ea"/>
              </a:rPr>
              <a:t>時間です。次の友達に渡しましょう。</a:t>
            </a:r>
          </a:p>
          <a:p>
            <a:pPr>
              <a:defRPr/>
            </a:pPr>
            <a:r>
              <a:rPr lang="en-US" altLang="ja-JP" sz="1400" dirty="0">
                <a:latin typeface="+mn-ea"/>
              </a:rPr>
              <a:t>10</a:t>
            </a:r>
            <a:r>
              <a:rPr lang="ja-JP" altLang="en-US" sz="1400" dirty="0">
                <a:latin typeface="+mn-ea"/>
              </a:rPr>
              <a:t>秒前です。</a:t>
            </a:r>
            <a:r>
              <a:rPr lang="ja-JP" altLang="ja-JP" sz="1400" dirty="0">
                <a:latin typeface="+mn-ea"/>
              </a:rPr>
              <a:t>時間です。ワークシートを裏返して待ちましょう。</a:t>
            </a:r>
            <a:endParaRPr lang="en-US" altLang="ja-JP" sz="1400" dirty="0">
              <a:latin typeface="+mn-ea"/>
            </a:endParaRPr>
          </a:p>
          <a:p>
            <a:pPr defTabSz="914367">
              <a:defRPr/>
            </a:pPr>
            <a:r>
              <a:rPr lang="ja-JP" altLang="ja-JP" sz="1400" dirty="0">
                <a:latin typeface="+mn-ea"/>
              </a:rPr>
              <a:t>裏返しのまま本人に戻します。</a:t>
            </a:r>
            <a:endParaRPr lang="en-US" altLang="ja-JP" sz="1400" dirty="0">
              <a:latin typeface="+mn-ea"/>
            </a:endParaRPr>
          </a:p>
          <a:p>
            <a:pPr>
              <a:defRPr/>
            </a:pPr>
            <a:r>
              <a:rPr lang="ja-JP" altLang="en-US" sz="1400" dirty="0">
                <a:latin typeface="+mn-ea"/>
              </a:rPr>
              <a:t>戻ったら、友達が貼ってくれたシールにじっくりと目を通しましょう。</a:t>
            </a:r>
            <a:endParaRPr lang="en-US" altLang="ja-JP" sz="1400" dirty="0">
              <a:latin typeface="+mn-ea"/>
            </a:endParaRPr>
          </a:p>
          <a:p>
            <a:pPr>
              <a:defRPr lang="ja-JP" altLang="en-US"/>
            </a:pPr>
            <a:endParaRPr lang="en-US" altLang="ja-JP" sz="1400" dirty="0">
              <a:latin typeface="+mn-ea"/>
            </a:endParaRPr>
          </a:p>
        </p:txBody>
      </p:sp>
      <p:sp>
        <p:nvSpPr>
          <p:cNvPr id="5" name="ヘッダー プレースホルダー 5"/>
          <p:cNvSpPr txBox="1"/>
          <p:nvPr/>
        </p:nvSpPr>
        <p:spPr>
          <a:xfrm>
            <a:off x="660347" y="1203610"/>
            <a:ext cx="3076365" cy="513510"/>
          </a:xfrm>
          <a:prstGeom prst="rect">
            <a:avLst/>
          </a:prstGeom>
        </p:spPr>
        <p:txBody>
          <a:bodyPr lIns="87959" tIns="43980" rIns="87959" bIns="43980"/>
          <a:lstStyle>
            <a:defPPr>
              <a:defRPr lang="ja-JP"/>
            </a:defPPr>
            <a:lvl1pPr algn="l" rtl="0" eaLnBrk="0" fontAlgn="base" hangingPunct="0">
              <a:spcBef>
                <a:spcPct val="0"/>
              </a:spcBef>
              <a:spcAft>
                <a:spcPct val="0"/>
              </a:spcAft>
              <a:defRPr kumimoji="1" kern="1200">
                <a:solidFill>
                  <a:schemeClr val="tx1"/>
                </a:solidFill>
                <a:latin typeface="Arial"/>
                <a:ea typeface="ＭＳ Ｐゴシック"/>
                <a:cs typeface="+mn-cs"/>
              </a:defRPr>
            </a:lvl1pPr>
            <a:lvl2pPr marL="457200" algn="l" rtl="0" eaLnBrk="0" fontAlgn="base" hangingPunct="0">
              <a:spcBef>
                <a:spcPct val="0"/>
              </a:spcBef>
              <a:spcAft>
                <a:spcPct val="0"/>
              </a:spcAft>
              <a:defRPr kumimoji="1" kern="1200">
                <a:solidFill>
                  <a:schemeClr val="tx1"/>
                </a:solidFill>
                <a:latin typeface="Arial"/>
                <a:ea typeface="ＭＳ Ｐゴシック"/>
                <a:cs typeface="+mn-cs"/>
              </a:defRPr>
            </a:lvl2pPr>
            <a:lvl3pPr marL="914400" algn="l" rtl="0" eaLnBrk="0" fontAlgn="base" hangingPunct="0">
              <a:spcBef>
                <a:spcPct val="0"/>
              </a:spcBef>
              <a:spcAft>
                <a:spcPct val="0"/>
              </a:spcAft>
              <a:defRPr kumimoji="1" kern="1200">
                <a:solidFill>
                  <a:schemeClr val="tx1"/>
                </a:solidFill>
                <a:latin typeface="Arial"/>
                <a:ea typeface="ＭＳ Ｐゴシック"/>
                <a:cs typeface="+mn-cs"/>
              </a:defRPr>
            </a:lvl3pPr>
            <a:lvl4pPr marL="1371600" algn="l" rtl="0" eaLnBrk="0" fontAlgn="base" hangingPunct="0">
              <a:spcBef>
                <a:spcPct val="0"/>
              </a:spcBef>
              <a:spcAft>
                <a:spcPct val="0"/>
              </a:spcAft>
              <a:defRPr kumimoji="1" kern="1200">
                <a:solidFill>
                  <a:schemeClr val="tx1"/>
                </a:solidFill>
                <a:latin typeface="Arial"/>
                <a:ea typeface="ＭＳ Ｐゴシック"/>
                <a:cs typeface="+mn-cs"/>
              </a:defRPr>
            </a:lvl4pPr>
            <a:lvl5pPr marL="1828800" algn="l" rtl="0" eaLnBrk="0" fontAlgn="base" hangingPunct="0">
              <a:spcBef>
                <a:spcPct val="0"/>
              </a:spcBef>
              <a:spcAft>
                <a:spcPct val="0"/>
              </a:spcAft>
              <a:defRPr kumimoji="1" kern="1200">
                <a:solidFill>
                  <a:schemeClr val="tx1"/>
                </a:solidFill>
                <a:latin typeface="Arial"/>
                <a:ea typeface="ＭＳ Ｐゴシック"/>
                <a:cs typeface="+mn-cs"/>
              </a:defRPr>
            </a:lvl5pPr>
            <a:lvl6pPr marL="2286000" algn="l" defTabSz="914400" rtl="0" eaLnBrk="1" latinLnBrk="0" hangingPunct="1">
              <a:defRPr kumimoji="1" kern="1200">
                <a:solidFill>
                  <a:schemeClr val="tx1"/>
                </a:solidFill>
                <a:latin typeface="Arial"/>
                <a:ea typeface="ＭＳ Ｐゴシック"/>
                <a:cs typeface="+mn-cs"/>
              </a:defRPr>
            </a:lvl6pPr>
            <a:lvl7pPr marL="2743200" algn="l" defTabSz="914400" rtl="0" eaLnBrk="1" latinLnBrk="0" hangingPunct="1">
              <a:defRPr kumimoji="1" kern="1200">
                <a:solidFill>
                  <a:schemeClr val="tx1"/>
                </a:solidFill>
                <a:latin typeface="Arial"/>
                <a:ea typeface="ＭＳ Ｐゴシック"/>
                <a:cs typeface="+mn-cs"/>
              </a:defRPr>
            </a:lvl7pPr>
            <a:lvl8pPr marL="3200400" algn="l" defTabSz="914400" rtl="0" eaLnBrk="1" latinLnBrk="0" hangingPunct="1">
              <a:defRPr kumimoji="1" kern="1200">
                <a:solidFill>
                  <a:schemeClr val="tx1"/>
                </a:solidFill>
                <a:latin typeface="Arial"/>
                <a:ea typeface="ＭＳ Ｐゴシック"/>
                <a:cs typeface="+mn-cs"/>
              </a:defRPr>
            </a:lvl8pPr>
            <a:lvl9pPr marL="3657600" algn="l" defTabSz="914400" rtl="0" eaLnBrk="1" latinLnBrk="0" hangingPunct="1">
              <a:defRPr kumimoji="1" kern="1200">
                <a:solidFill>
                  <a:schemeClr val="tx1"/>
                </a:solidFill>
                <a:latin typeface="Arial"/>
                <a:ea typeface="ＭＳ Ｐゴシック"/>
                <a:cs typeface="+mn-cs"/>
              </a:defRPr>
            </a:lvl9pPr>
          </a:lstStyle>
          <a:p>
            <a:pPr>
              <a:defRPr lang="ja-JP" altLang="en-US"/>
            </a:pPr>
            <a:r>
              <a:rPr lang="en-US" altLang="ja-JP" sz="2000" dirty="0">
                <a:latin typeface="+mj-ea"/>
                <a:ea typeface="+mj-ea"/>
              </a:rPr>
              <a:t>【</a:t>
            </a:r>
            <a:r>
              <a:rPr lang="ja-JP" altLang="en-US" sz="2000" dirty="0">
                <a:latin typeface="+mj-ea"/>
                <a:ea typeface="+mj-ea"/>
              </a:rPr>
              <a:t>スライド９</a:t>
            </a:r>
            <a:r>
              <a:rPr lang="en-US" altLang="ja-JP" sz="2000" dirty="0">
                <a:latin typeface="+mj-ea"/>
                <a:ea typeface="+mj-ea"/>
              </a:rPr>
              <a:t>】</a:t>
            </a:r>
            <a:r>
              <a:rPr lang="ja-JP" altLang="en-US" sz="2000" dirty="0">
                <a:latin typeface="+mj-ea"/>
                <a:ea typeface="+mj-ea"/>
              </a:rPr>
              <a:t>（４分）</a:t>
            </a:r>
            <a:endParaRPr lang="en-US" altLang="ja-JP" sz="2000" dirty="0">
              <a:latin typeface="+mj-ea"/>
              <a:ea typeface="+mj-ea"/>
            </a:endParaRPr>
          </a:p>
        </p:txBody>
      </p:sp>
    </p:spTree>
    <p:extLst>
      <p:ext uri="{BB962C8B-B14F-4D97-AF65-F5344CB8AC3E}">
        <p14:creationId xmlns:p14="http://schemas.microsoft.com/office/powerpoint/2010/main" val="1569828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0"/>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2CC4B59-BA13-45EA-8E36-AF612F592AE2}" type="datetime1">
              <a:rPr kumimoji="1" lang="ja-JP" altLang="en-US" smtClean="0"/>
              <a:t>2019/3/12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3F41E6-70BA-4557-AF80-EDAF79D4A597}" type="slidenum">
              <a:rPr kumimoji="1" lang="ja-JP" altLang="en-US" smtClean="0"/>
              <a:t>‹#›</a:t>
            </a:fld>
            <a:endParaRPr kumimoji="1" lang="ja-JP" altLang="en-US"/>
          </a:p>
        </p:txBody>
      </p:sp>
    </p:spTree>
    <p:extLst>
      <p:ext uri="{BB962C8B-B14F-4D97-AF65-F5344CB8AC3E}">
        <p14:creationId xmlns:p14="http://schemas.microsoft.com/office/powerpoint/2010/main" val="1189074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31F2CED-8D52-4126-8858-1D5EC99B2AF5}" type="datetime1">
              <a:rPr kumimoji="1" lang="ja-JP" altLang="en-US" smtClean="0"/>
              <a:t>2019/3/12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3F41E6-70BA-4557-AF80-EDAF79D4A597}" type="slidenum">
              <a:rPr kumimoji="1" lang="ja-JP" altLang="en-US" smtClean="0"/>
              <a:t>‹#›</a:t>
            </a:fld>
            <a:endParaRPr kumimoji="1" lang="ja-JP" altLang="en-US"/>
          </a:p>
        </p:txBody>
      </p:sp>
    </p:spTree>
    <p:extLst>
      <p:ext uri="{BB962C8B-B14F-4D97-AF65-F5344CB8AC3E}">
        <p14:creationId xmlns:p14="http://schemas.microsoft.com/office/powerpoint/2010/main" val="2225898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3"/>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43"/>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2CD609-3FC6-45C6-A638-AABCD6775621}" type="datetime1">
              <a:rPr kumimoji="1" lang="ja-JP" altLang="en-US" smtClean="0"/>
              <a:t>2019/3/12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3F41E6-70BA-4557-AF80-EDAF79D4A597}" type="slidenum">
              <a:rPr kumimoji="1" lang="ja-JP" altLang="en-US" smtClean="0"/>
              <a:t>‹#›</a:t>
            </a:fld>
            <a:endParaRPr kumimoji="1" lang="ja-JP" altLang="en-US"/>
          </a:p>
        </p:txBody>
      </p:sp>
    </p:spTree>
    <p:extLst>
      <p:ext uri="{BB962C8B-B14F-4D97-AF65-F5344CB8AC3E}">
        <p14:creationId xmlns:p14="http://schemas.microsoft.com/office/powerpoint/2010/main" val="2498636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838200" y="6356354"/>
            <a:ext cx="2743200" cy="365125"/>
          </a:xfrm>
          <a:prstGeom prst="rect">
            <a:avLst/>
          </a:prstGeom>
        </p:spPr>
        <p:txBody>
          <a:bodyPr/>
          <a:lstStyle/>
          <a:p>
            <a:fld id="{994059D9-0FFA-42C6-89AF-2A9DAF532A9A}" type="datetime1">
              <a:rPr kumimoji="1" lang="ja-JP" altLang="en-US" smtClean="0"/>
              <a:t>2019/3/12</a:t>
            </a:fld>
            <a:endParaRPr kumimoji="1" lang="ja-JP" altLang="en-US"/>
          </a:p>
        </p:txBody>
      </p:sp>
      <p:sp>
        <p:nvSpPr>
          <p:cNvPr id="5" name="フッター プレースホルダー 4"/>
          <p:cNvSpPr>
            <a:spLocks noGrp="1"/>
          </p:cNvSpPr>
          <p:nvPr>
            <p:ph type="ftr" sz="quarter" idx="11"/>
          </p:nvPr>
        </p:nvSpPr>
        <p:spPr>
          <a:xfrm>
            <a:off x="4038600" y="6356354"/>
            <a:ext cx="41148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8610600" y="6356354"/>
            <a:ext cx="2743200" cy="365125"/>
          </a:xfrm>
          <a:prstGeom prst="rect">
            <a:avLst/>
          </a:prstGeom>
        </p:spPr>
        <p:txBody>
          <a:bodyPr/>
          <a:lstStyle/>
          <a:p>
            <a:fld id="{A3F3AAD8-0F56-49B3-A74F-38086400EBF3}" type="slidenum">
              <a:rPr kumimoji="1" lang="ja-JP" altLang="en-US" smtClean="0"/>
              <a:t>‹#›</a:t>
            </a:fld>
            <a:endParaRPr kumimoji="1" lang="ja-JP" altLang="en-US"/>
          </a:p>
        </p:txBody>
      </p:sp>
    </p:spTree>
    <p:extLst>
      <p:ext uri="{BB962C8B-B14F-4D97-AF65-F5344CB8AC3E}">
        <p14:creationId xmlns:p14="http://schemas.microsoft.com/office/powerpoint/2010/main" val="11808898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838200" y="6356354"/>
            <a:ext cx="2743200" cy="365125"/>
          </a:xfrm>
          <a:prstGeom prst="rect">
            <a:avLst/>
          </a:prstGeom>
        </p:spPr>
        <p:txBody>
          <a:bodyPr/>
          <a:lstStyle/>
          <a:p>
            <a:fld id="{3658502F-A3D2-49CD-B85F-DC37DF512B9D}" type="datetime1">
              <a:rPr kumimoji="1" lang="ja-JP" altLang="en-US" smtClean="0"/>
              <a:t>2019/3/12</a:t>
            </a:fld>
            <a:endParaRPr kumimoji="1" lang="ja-JP" altLang="en-US"/>
          </a:p>
        </p:txBody>
      </p:sp>
      <p:sp>
        <p:nvSpPr>
          <p:cNvPr id="5" name="フッター プレースホルダー 4"/>
          <p:cNvSpPr>
            <a:spLocks noGrp="1"/>
          </p:cNvSpPr>
          <p:nvPr>
            <p:ph type="ftr" sz="quarter" idx="11"/>
          </p:nvPr>
        </p:nvSpPr>
        <p:spPr>
          <a:xfrm>
            <a:off x="4038600" y="6356354"/>
            <a:ext cx="41148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8610600" y="6356354"/>
            <a:ext cx="2743200" cy="365125"/>
          </a:xfrm>
          <a:prstGeom prst="rect">
            <a:avLst/>
          </a:prstGeom>
        </p:spPr>
        <p:txBody>
          <a:bodyPr/>
          <a:lstStyle/>
          <a:p>
            <a:fld id="{A3F3AAD8-0F56-49B3-A74F-38086400EBF3}" type="slidenum">
              <a:rPr kumimoji="1" lang="ja-JP" altLang="en-US" smtClean="0"/>
              <a:t>‹#›</a:t>
            </a:fld>
            <a:endParaRPr kumimoji="1" lang="ja-JP" altLang="en-US"/>
          </a:p>
        </p:txBody>
      </p:sp>
    </p:spTree>
    <p:extLst>
      <p:ext uri="{BB962C8B-B14F-4D97-AF65-F5344CB8AC3E}">
        <p14:creationId xmlns:p14="http://schemas.microsoft.com/office/powerpoint/2010/main" val="36155897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1" y="1709742"/>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a:xfrm>
            <a:off x="838200" y="6356354"/>
            <a:ext cx="2743200" cy="365125"/>
          </a:xfrm>
          <a:prstGeom prst="rect">
            <a:avLst/>
          </a:prstGeom>
        </p:spPr>
        <p:txBody>
          <a:bodyPr/>
          <a:lstStyle/>
          <a:p>
            <a:fld id="{0ADAF1D1-6C8A-4C0F-BF17-F03CF331E707}" type="datetime1">
              <a:rPr kumimoji="1" lang="ja-JP" altLang="en-US" smtClean="0"/>
              <a:t>2019/3/12</a:t>
            </a:fld>
            <a:endParaRPr kumimoji="1" lang="ja-JP" altLang="en-US"/>
          </a:p>
        </p:txBody>
      </p:sp>
      <p:sp>
        <p:nvSpPr>
          <p:cNvPr id="5" name="フッター プレースホルダー 4"/>
          <p:cNvSpPr>
            <a:spLocks noGrp="1"/>
          </p:cNvSpPr>
          <p:nvPr>
            <p:ph type="ftr" sz="quarter" idx="11"/>
          </p:nvPr>
        </p:nvSpPr>
        <p:spPr>
          <a:xfrm>
            <a:off x="4038600" y="6356354"/>
            <a:ext cx="41148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8610600" y="6356354"/>
            <a:ext cx="2743200" cy="365125"/>
          </a:xfrm>
          <a:prstGeom prst="rect">
            <a:avLst/>
          </a:prstGeom>
        </p:spPr>
        <p:txBody>
          <a:bodyPr/>
          <a:lstStyle/>
          <a:p>
            <a:fld id="{A3F3AAD8-0F56-49B3-A74F-38086400EBF3}" type="slidenum">
              <a:rPr kumimoji="1" lang="ja-JP" altLang="en-US" smtClean="0"/>
              <a:t>‹#›</a:t>
            </a:fld>
            <a:endParaRPr kumimoji="1" lang="ja-JP" altLang="en-US"/>
          </a:p>
        </p:txBody>
      </p:sp>
    </p:spTree>
    <p:extLst>
      <p:ext uri="{BB962C8B-B14F-4D97-AF65-F5344CB8AC3E}">
        <p14:creationId xmlns:p14="http://schemas.microsoft.com/office/powerpoint/2010/main" val="2850871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838200" y="6356354"/>
            <a:ext cx="2743200" cy="365125"/>
          </a:xfrm>
          <a:prstGeom prst="rect">
            <a:avLst/>
          </a:prstGeom>
        </p:spPr>
        <p:txBody>
          <a:bodyPr/>
          <a:lstStyle/>
          <a:p>
            <a:fld id="{63234B0D-6849-4281-B511-CF0F80F63AEF}" type="datetime1">
              <a:rPr kumimoji="1" lang="ja-JP" altLang="en-US" smtClean="0"/>
              <a:t>2019/3/12</a:t>
            </a:fld>
            <a:endParaRPr kumimoji="1" lang="ja-JP" altLang="en-US"/>
          </a:p>
        </p:txBody>
      </p:sp>
      <p:sp>
        <p:nvSpPr>
          <p:cNvPr id="6" name="フッター プレースホルダー 5"/>
          <p:cNvSpPr>
            <a:spLocks noGrp="1"/>
          </p:cNvSpPr>
          <p:nvPr>
            <p:ph type="ftr" sz="quarter" idx="11"/>
          </p:nvPr>
        </p:nvSpPr>
        <p:spPr>
          <a:xfrm>
            <a:off x="4038600" y="6356354"/>
            <a:ext cx="41148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8610600" y="6356354"/>
            <a:ext cx="2743200" cy="365125"/>
          </a:xfrm>
          <a:prstGeom prst="rect">
            <a:avLst/>
          </a:prstGeom>
        </p:spPr>
        <p:txBody>
          <a:bodyPr/>
          <a:lstStyle/>
          <a:p>
            <a:fld id="{A3F3AAD8-0F56-49B3-A74F-38086400EBF3}" type="slidenum">
              <a:rPr kumimoji="1" lang="ja-JP" altLang="en-US" smtClean="0"/>
              <a:t>‹#›</a:t>
            </a:fld>
            <a:endParaRPr kumimoji="1" lang="ja-JP" altLang="en-US"/>
          </a:p>
        </p:txBody>
      </p:sp>
    </p:spTree>
    <p:extLst>
      <p:ext uri="{BB962C8B-B14F-4D97-AF65-F5344CB8AC3E}">
        <p14:creationId xmlns:p14="http://schemas.microsoft.com/office/powerpoint/2010/main" val="11937180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9"/>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9"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2"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2"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838200" y="6356354"/>
            <a:ext cx="2743200" cy="365125"/>
          </a:xfrm>
          <a:prstGeom prst="rect">
            <a:avLst/>
          </a:prstGeom>
        </p:spPr>
        <p:txBody>
          <a:bodyPr/>
          <a:lstStyle/>
          <a:p>
            <a:fld id="{FA4DA3DF-90F0-4FC0-8760-D69988B001BA}" type="datetime1">
              <a:rPr kumimoji="1" lang="ja-JP" altLang="en-US" smtClean="0"/>
              <a:t>2019/3/12</a:t>
            </a:fld>
            <a:endParaRPr kumimoji="1" lang="ja-JP" altLang="en-US"/>
          </a:p>
        </p:txBody>
      </p:sp>
      <p:sp>
        <p:nvSpPr>
          <p:cNvPr id="8" name="フッター プレースホルダー 7"/>
          <p:cNvSpPr>
            <a:spLocks noGrp="1"/>
          </p:cNvSpPr>
          <p:nvPr>
            <p:ph type="ftr" sz="quarter" idx="11"/>
          </p:nvPr>
        </p:nvSpPr>
        <p:spPr>
          <a:xfrm>
            <a:off x="4038600" y="6356354"/>
            <a:ext cx="41148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a:xfrm>
            <a:off x="8610600" y="6356354"/>
            <a:ext cx="2743200" cy="365125"/>
          </a:xfrm>
          <a:prstGeom prst="rect">
            <a:avLst/>
          </a:prstGeom>
        </p:spPr>
        <p:txBody>
          <a:bodyPr/>
          <a:lstStyle/>
          <a:p>
            <a:fld id="{A3F3AAD8-0F56-49B3-A74F-38086400EBF3}" type="slidenum">
              <a:rPr kumimoji="1" lang="ja-JP" altLang="en-US" smtClean="0"/>
              <a:t>‹#›</a:t>
            </a:fld>
            <a:endParaRPr kumimoji="1" lang="ja-JP" altLang="en-US"/>
          </a:p>
        </p:txBody>
      </p:sp>
    </p:spTree>
    <p:extLst>
      <p:ext uri="{BB962C8B-B14F-4D97-AF65-F5344CB8AC3E}">
        <p14:creationId xmlns:p14="http://schemas.microsoft.com/office/powerpoint/2010/main" val="28573324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a:xfrm>
            <a:off x="838200" y="6356354"/>
            <a:ext cx="2743200" cy="365125"/>
          </a:xfrm>
          <a:prstGeom prst="rect">
            <a:avLst/>
          </a:prstGeom>
        </p:spPr>
        <p:txBody>
          <a:bodyPr/>
          <a:lstStyle/>
          <a:p>
            <a:fld id="{9E0D7CA1-BA1F-4E74-A2F5-8E7CCA41A4E8}" type="datetime1">
              <a:rPr kumimoji="1" lang="ja-JP" altLang="en-US" smtClean="0"/>
              <a:t>2019/3/12</a:t>
            </a:fld>
            <a:endParaRPr kumimoji="1" lang="ja-JP" altLang="en-US"/>
          </a:p>
        </p:txBody>
      </p:sp>
      <p:sp>
        <p:nvSpPr>
          <p:cNvPr id="4" name="フッター プレースホルダー 3"/>
          <p:cNvSpPr>
            <a:spLocks noGrp="1"/>
          </p:cNvSpPr>
          <p:nvPr>
            <p:ph type="ftr" sz="quarter" idx="11"/>
          </p:nvPr>
        </p:nvSpPr>
        <p:spPr>
          <a:xfrm>
            <a:off x="4038600" y="6356354"/>
            <a:ext cx="4114800"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a:xfrm>
            <a:off x="8610600" y="6356354"/>
            <a:ext cx="2743200" cy="365125"/>
          </a:xfrm>
          <a:prstGeom prst="rect">
            <a:avLst/>
          </a:prstGeom>
        </p:spPr>
        <p:txBody>
          <a:bodyPr/>
          <a:lstStyle/>
          <a:p>
            <a:fld id="{A3F3AAD8-0F56-49B3-A74F-38086400EBF3}" type="slidenum">
              <a:rPr kumimoji="1" lang="ja-JP" altLang="en-US" smtClean="0"/>
              <a:t>‹#›</a:t>
            </a:fld>
            <a:endParaRPr kumimoji="1" lang="ja-JP" altLang="en-US"/>
          </a:p>
        </p:txBody>
      </p:sp>
    </p:spTree>
    <p:extLst>
      <p:ext uri="{BB962C8B-B14F-4D97-AF65-F5344CB8AC3E}">
        <p14:creationId xmlns:p14="http://schemas.microsoft.com/office/powerpoint/2010/main" val="38841817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838200" y="6356354"/>
            <a:ext cx="2743200" cy="365125"/>
          </a:xfrm>
          <a:prstGeom prst="rect">
            <a:avLst/>
          </a:prstGeom>
        </p:spPr>
        <p:txBody>
          <a:bodyPr/>
          <a:lstStyle/>
          <a:p>
            <a:fld id="{68E77B8C-37AF-4304-BBB0-FFF6BAA362E3}" type="datetime1">
              <a:rPr kumimoji="1" lang="ja-JP" altLang="en-US" smtClean="0"/>
              <a:t>2019/3/12</a:t>
            </a:fld>
            <a:endParaRPr kumimoji="1" lang="ja-JP" altLang="en-US"/>
          </a:p>
        </p:txBody>
      </p:sp>
      <p:sp>
        <p:nvSpPr>
          <p:cNvPr id="3" name="フッター プレースホルダー 2"/>
          <p:cNvSpPr>
            <a:spLocks noGrp="1"/>
          </p:cNvSpPr>
          <p:nvPr>
            <p:ph type="ftr" sz="quarter" idx="11"/>
          </p:nvPr>
        </p:nvSpPr>
        <p:spPr>
          <a:xfrm>
            <a:off x="4038600" y="6356354"/>
            <a:ext cx="4114800" cy="365125"/>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a:xfrm>
            <a:off x="8610600" y="6356354"/>
            <a:ext cx="2743200" cy="365125"/>
          </a:xfrm>
          <a:prstGeom prst="rect">
            <a:avLst/>
          </a:prstGeom>
        </p:spPr>
        <p:txBody>
          <a:bodyPr/>
          <a:lstStyle/>
          <a:p>
            <a:fld id="{A3F3AAD8-0F56-49B3-A74F-38086400EBF3}" type="slidenum">
              <a:rPr kumimoji="1" lang="ja-JP" altLang="en-US" smtClean="0"/>
              <a:t>‹#›</a:t>
            </a:fld>
            <a:endParaRPr kumimoji="1" lang="ja-JP" altLang="en-US"/>
          </a:p>
        </p:txBody>
      </p:sp>
    </p:spTree>
    <p:extLst>
      <p:ext uri="{BB962C8B-B14F-4D97-AF65-F5344CB8AC3E}">
        <p14:creationId xmlns:p14="http://schemas.microsoft.com/office/powerpoint/2010/main" val="11088052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838200" y="6356354"/>
            <a:ext cx="2743200" cy="365125"/>
          </a:xfrm>
          <a:prstGeom prst="rect">
            <a:avLst/>
          </a:prstGeom>
        </p:spPr>
        <p:txBody>
          <a:bodyPr/>
          <a:lstStyle/>
          <a:p>
            <a:fld id="{05FF9044-B451-4EF4-B364-87FFED5D130C}" type="datetime1">
              <a:rPr kumimoji="1" lang="ja-JP" altLang="en-US" smtClean="0"/>
              <a:t>2019/3/12</a:t>
            </a:fld>
            <a:endParaRPr kumimoji="1" lang="ja-JP" altLang="en-US"/>
          </a:p>
        </p:txBody>
      </p:sp>
      <p:sp>
        <p:nvSpPr>
          <p:cNvPr id="6" name="フッター プレースホルダー 5"/>
          <p:cNvSpPr>
            <a:spLocks noGrp="1"/>
          </p:cNvSpPr>
          <p:nvPr>
            <p:ph type="ftr" sz="quarter" idx="11"/>
          </p:nvPr>
        </p:nvSpPr>
        <p:spPr>
          <a:xfrm>
            <a:off x="4038600" y="6356354"/>
            <a:ext cx="41148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8610600" y="6356354"/>
            <a:ext cx="2743200" cy="365125"/>
          </a:xfrm>
          <a:prstGeom prst="rect">
            <a:avLst/>
          </a:prstGeom>
        </p:spPr>
        <p:txBody>
          <a:bodyPr/>
          <a:lstStyle/>
          <a:p>
            <a:fld id="{A3F3AAD8-0F56-49B3-A74F-38086400EBF3}" type="slidenum">
              <a:rPr kumimoji="1" lang="ja-JP" altLang="en-US" smtClean="0"/>
              <a:t>‹#›</a:t>
            </a:fld>
            <a:endParaRPr kumimoji="1" lang="ja-JP" altLang="en-US"/>
          </a:p>
        </p:txBody>
      </p:sp>
    </p:spTree>
    <p:extLst>
      <p:ext uri="{BB962C8B-B14F-4D97-AF65-F5344CB8AC3E}">
        <p14:creationId xmlns:p14="http://schemas.microsoft.com/office/powerpoint/2010/main" val="2474490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051F17B-C326-4029-8859-55D2748B5133}" type="datetime1">
              <a:rPr kumimoji="1" lang="ja-JP" altLang="en-US" smtClean="0"/>
              <a:t>2019/3/12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3F41E6-70BA-4557-AF80-EDAF79D4A597}" type="slidenum">
              <a:rPr kumimoji="1" lang="ja-JP" altLang="en-US" smtClean="0"/>
              <a:t>‹#›</a:t>
            </a:fld>
            <a:endParaRPr kumimoji="1" lang="ja-JP" altLang="en-US"/>
          </a:p>
        </p:txBody>
      </p:sp>
    </p:spTree>
    <p:extLst>
      <p:ext uri="{BB962C8B-B14F-4D97-AF65-F5344CB8AC3E}">
        <p14:creationId xmlns:p14="http://schemas.microsoft.com/office/powerpoint/2010/main" val="26390981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9"/>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838200" y="6356354"/>
            <a:ext cx="2743200" cy="365125"/>
          </a:xfrm>
          <a:prstGeom prst="rect">
            <a:avLst/>
          </a:prstGeom>
        </p:spPr>
        <p:txBody>
          <a:bodyPr/>
          <a:lstStyle/>
          <a:p>
            <a:fld id="{DEC023A2-E2D0-47E1-8868-7FE1BBA28334}" type="datetime1">
              <a:rPr kumimoji="1" lang="ja-JP" altLang="en-US" smtClean="0"/>
              <a:t>2019/3/12</a:t>
            </a:fld>
            <a:endParaRPr kumimoji="1" lang="ja-JP" altLang="en-US"/>
          </a:p>
        </p:txBody>
      </p:sp>
      <p:sp>
        <p:nvSpPr>
          <p:cNvPr id="6" name="フッター プレースホルダー 5"/>
          <p:cNvSpPr>
            <a:spLocks noGrp="1"/>
          </p:cNvSpPr>
          <p:nvPr>
            <p:ph type="ftr" sz="quarter" idx="11"/>
          </p:nvPr>
        </p:nvSpPr>
        <p:spPr>
          <a:xfrm>
            <a:off x="4038600" y="6356354"/>
            <a:ext cx="41148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8610600" y="6356354"/>
            <a:ext cx="2743200" cy="365125"/>
          </a:xfrm>
          <a:prstGeom prst="rect">
            <a:avLst/>
          </a:prstGeom>
        </p:spPr>
        <p:txBody>
          <a:bodyPr/>
          <a:lstStyle/>
          <a:p>
            <a:fld id="{A3F3AAD8-0F56-49B3-A74F-38086400EBF3}" type="slidenum">
              <a:rPr kumimoji="1" lang="ja-JP" altLang="en-US" smtClean="0"/>
              <a:t>‹#›</a:t>
            </a:fld>
            <a:endParaRPr kumimoji="1" lang="ja-JP" altLang="en-US"/>
          </a:p>
        </p:txBody>
      </p:sp>
    </p:spTree>
    <p:extLst>
      <p:ext uri="{BB962C8B-B14F-4D97-AF65-F5344CB8AC3E}">
        <p14:creationId xmlns:p14="http://schemas.microsoft.com/office/powerpoint/2010/main" val="12039664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838200" y="6356354"/>
            <a:ext cx="2743200" cy="365125"/>
          </a:xfrm>
          <a:prstGeom prst="rect">
            <a:avLst/>
          </a:prstGeom>
        </p:spPr>
        <p:txBody>
          <a:bodyPr/>
          <a:lstStyle/>
          <a:p>
            <a:fld id="{E44880EC-97AB-4746-9B8A-E1D9821C6817}" type="datetime1">
              <a:rPr kumimoji="1" lang="ja-JP" altLang="en-US" smtClean="0"/>
              <a:t>2019/3/12</a:t>
            </a:fld>
            <a:endParaRPr kumimoji="1" lang="ja-JP" altLang="en-US"/>
          </a:p>
        </p:txBody>
      </p:sp>
      <p:sp>
        <p:nvSpPr>
          <p:cNvPr id="5" name="フッター プレースホルダー 4"/>
          <p:cNvSpPr>
            <a:spLocks noGrp="1"/>
          </p:cNvSpPr>
          <p:nvPr>
            <p:ph type="ftr" sz="quarter" idx="11"/>
          </p:nvPr>
        </p:nvSpPr>
        <p:spPr>
          <a:xfrm>
            <a:off x="4038600" y="6356354"/>
            <a:ext cx="41148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8610600" y="6356354"/>
            <a:ext cx="2743200" cy="365125"/>
          </a:xfrm>
          <a:prstGeom prst="rect">
            <a:avLst/>
          </a:prstGeom>
        </p:spPr>
        <p:txBody>
          <a:bodyPr/>
          <a:lstStyle/>
          <a:p>
            <a:fld id="{A3F3AAD8-0F56-49B3-A74F-38086400EBF3}" type="slidenum">
              <a:rPr kumimoji="1" lang="ja-JP" altLang="en-US" smtClean="0"/>
              <a:t>‹#›</a:t>
            </a:fld>
            <a:endParaRPr kumimoji="1" lang="ja-JP" altLang="en-US"/>
          </a:p>
        </p:txBody>
      </p:sp>
    </p:spTree>
    <p:extLst>
      <p:ext uri="{BB962C8B-B14F-4D97-AF65-F5344CB8AC3E}">
        <p14:creationId xmlns:p14="http://schemas.microsoft.com/office/powerpoint/2010/main" val="1268279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2"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2"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838200" y="6356354"/>
            <a:ext cx="2743200" cy="365125"/>
          </a:xfrm>
          <a:prstGeom prst="rect">
            <a:avLst/>
          </a:prstGeom>
        </p:spPr>
        <p:txBody>
          <a:bodyPr/>
          <a:lstStyle/>
          <a:p>
            <a:fld id="{56092F8D-A9C8-4C83-832C-C92C5C2A636B}" type="datetime1">
              <a:rPr kumimoji="1" lang="ja-JP" altLang="en-US" smtClean="0"/>
              <a:t>2019/3/12</a:t>
            </a:fld>
            <a:endParaRPr kumimoji="1" lang="ja-JP" altLang="en-US"/>
          </a:p>
        </p:txBody>
      </p:sp>
      <p:sp>
        <p:nvSpPr>
          <p:cNvPr id="5" name="フッター プレースホルダー 4"/>
          <p:cNvSpPr>
            <a:spLocks noGrp="1"/>
          </p:cNvSpPr>
          <p:nvPr>
            <p:ph type="ftr" sz="quarter" idx="11"/>
          </p:nvPr>
        </p:nvSpPr>
        <p:spPr>
          <a:xfrm>
            <a:off x="4038600" y="6356354"/>
            <a:ext cx="41148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8610600" y="6356354"/>
            <a:ext cx="2743200" cy="365125"/>
          </a:xfrm>
          <a:prstGeom prst="rect">
            <a:avLst/>
          </a:prstGeom>
        </p:spPr>
        <p:txBody>
          <a:bodyPr/>
          <a:lstStyle/>
          <a:p>
            <a:fld id="{A3F3AAD8-0F56-49B3-A74F-38086400EBF3}" type="slidenum">
              <a:rPr kumimoji="1" lang="ja-JP" altLang="en-US" smtClean="0"/>
              <a:t>‹#›</a:t>
            </a:fld>
            <a:endParaRPr kumimoji="1" lang="ja-JP" altLang="en-US"/>
          </a:p>
        </p:txBody>
      </p:sp>
    </p:spTree>
    <p:extLst>
      <p:ext uri="{BB962C8B-B14F-4D97-AF65-F5344CB8AC3E}">
        <p14:creationId xmlns:p14="http://schemas.microsoft.com/office/powerpoint/2010/main" val="26024267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9E4063A-B5BF-4182-9E79-E5169C215B9A}" type="datetime1">
              <a:rPr kumimoji="1" lang="ja-JP" altLang="en-US" smtClean="0"/>
              <a:t>2019/3/12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DD9D81-1D88-4063-B263-FC56C2328CBE}" type="slidenum">
              <a:rPr kumimoji="1" lang="ja-JP" altLang="en-US" smtClean="0"/>
              <a:t>‹#›</a:t>
            </a:fld>
            <a:endParaRPr kumimoji="1" lang="ja-JP" altLang="en-US"/>
          </a:p>
        </p:txBody>
      </p:sp>
    </p:spTree>
    <p:extLst>
      <p:ext uri="{BB962C8B-B14F-4D97-AF65-F5344CB8AC3E}">
        <p14:creationId xmlns:p14="http://schemas.microsoft.com/office/powerpoint/2010/main" val="28237019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7DCC48E-DB3E-404E-9ED1-C30C5678B6F8}" type="datetime1">
              <a:rPr kumimoji="1" lang="ja-JP" altLang="en-US" smtClean="0"/>
              <a:t>2019/3/12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DD9D81-1D88-4063-B263-FC56C2328CBE}" type="slidenum">
              <a:rPr kumimoji="1" lang="ja-JP" altLang="en-US" smtClean="0"/>
              <a:t>‹#›</a:t>
            </a:fld>
            <a:endParaRPr kumimoji="1" lang="ja-JP" altLang="en-US"/>
          </a:p>
        </p:txBody>
      </p:sp>
    </p:spTree>
    <p:extLst>
      <p:ext uri="{BB962C8B-B14F-4D97-AF65-F5344CB8AC3E}">
        <p14:creationId xmlns:p14="http://schemas.microsoft.com/office/powerpoint/2010/main" val="38965051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1" y="1709742"/>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C62913C-DA62-4A60-AECE-4AFBC23276CD}" type="datetime1">
              <a:rPr kumimoji="1" lang="ja-JP" altLang="en-US" smtClean="0"/>
              <a:t>2019/3/12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DD9D81-1D88-4063-B263-FC56C2328CBE}" type="slidenum">
              <a:rPr kumimoji="1" lang="ja-JP" altLang="en-US" smtClean="0"/>
              <a:t>‹#›</a:t>
            </a:fld>
            <a:endParaRPr kumimoji="1" lang="ja-JP" altLang="en-US"/>
          </a:p>
        </p:txBody>
      </p:sp>
    </p:spTree>
    <p:extLst>
      <p:ext uri="{BB962C8B-B14F-4D97-AF65-F5344CB8AC3E}">
        <p14:creationId xmlns:p14="http://schemas.microsoft.com/office/powerpoint/2010/main" val="147579480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E5DB0FE-8829-4C33-B08B-6F45916A6607}" type="datetime1">
              <a:rPr kumimoji="1" lang="ja-JP" altLang="en-US" smtClean="0"/>
              <a:t>2019/3/12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DD9D81-1D88-4063-B263-FC56C2328CBE}" type="slidenum">
              <a:rPr kumimoji="1" lang="ja-JP" altLang="en-US" smtClean="0"/>
              <a:t>‹#›</a:t>
            </a:fld>
            <a:endParaRPr kumimoji="1" lang="ja-JP" altLang="en-US"/>
          </a:p>
        </p:txBody>
      </p:sp>
    </p:spTree>
    <p:extLst>
      <p:ext uri="{BB962C8B-B14F-4D97-AF65-F5344CB8AC3E}">
        <p14:creationId xmlns:p14="http://schemas.microsoft.com/office/powerpoint/2010/main" val="9677226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9"/>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9"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2"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2"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3808707-EDE3-4075-8EEE-AEF3A0C848F7}" type="datetime1">
              <a:rPr kumimoji="1" lang="ja-JP" altLang="en-US" smtClean="0"/>
              <a:t>2019/3/12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FDD9D81-1D88-4063-B263-FC56C2328CBE}" type="slidenum">
              <a:rPr kumimoji="1" lang="ja-JP" altLang="en-US" smtClean="0"/>
              <a:t>‹#›</a:t>
            </a:fld>
            <a:endParaRPr kumimoji="1" lang="ja-JP" altLang="en-US"/>
          </a:p>
        </p:txBody>
      </p:sp>
    </p:spTree>
    <p:extLst>
      <p:ext uri="{BB962C8B-B14F-4D97-AF65-F5344CB8AC3E}">
        <p14:creationId xmlns:p14="http://schemas.microsoft.com/office/powerpoint/2010/main" val="1052376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B6FAAD4-6AD7-4EE0-A0C2-EE3273C7D72E}" type="datetime1">
              <a:rPr kumimoji="1" lang="ja-JP" altLang="en-US" smtClean="0"/>
              <a:t>2019/3/12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FDD9D81-1D88-4063-B263-FC56C2328CBE}" type="slidenum">
              <a:rPr kumimoji="1" lang="ja-JP" altLang="en-US" smtClean="0"/>
              <a:t>‹#›</a:t>
            </a:fld>
            <a:endParaRPr kumimoji="1" lang="ja-JP" altLang="en-US"/>
          </a:p>
        </p:txBody>
      </p:sp>
    </p:spTree>
    <p:extLst>
      <p:ext uri="{BB962C8B-B14F-4D97-AF65-F5344CB8AC3E}">
        <p14:creationId xmlns:p14="http://schemas.microsoft.com/office/powerpoint/2010/main" val="6690935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2BAF8B6-3DBD-4688-AA97-18B628439E1A}" type="datetime1">
              <a:rPr kumimoji="1" lang="ja-JP" altLang="en-US" smtClean="0"/>
              <a:t>2019/3/12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FDD9D81-1D88-4063-B263-FC56C2328CBE}" type="slidenum">
              <a:rPr kumimoji="1" lang="ja-JP" altLang="en-US" smtClean="0"/>
              <a:t>‹#›</a:t>
            </a:fld>
            <a:endParaRPr kumimoji="1" lang="ja-JP" altLang="en-US"/>
          </a:p>
        </p:txBody>
      </p:sp>
    </p:spTree>
    <p:extLst>
      <p:ext uri="{BB962C8B-B14F-4D97-AF65-F5344CB8AC3E}">
        <p14:creationId xmlns:p14="http://schemas.microsoft.com/office/powerpoint/2010/main" val="2645361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5"/>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B87C6B7-F9D3-40B9-A0AF-E5EE3334BB24}" type="datetime1">
              <a:rPr kumimoji="1" lang="ja-JP" altLang="en-US" smtClean="0"/>
              <a:t>2019/3/12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3F41E6-70BA-4557-AF80-EDAF79D4A597}" type="slidenum">
              <a:rPr kumimoji="1" lang="ja-JP" altLang="en-US" smtClean="0"/>
              <a:t>‹#›</a:t>
            </a:fld>
            <a:endParaRPr kumimoji="1" lang="ja-JP" altLang="en-US"/>
          </a:p>
        </p:txBody>
      </p:sp>
    </p:spTree>
    <p:extLst>
      <p:ext uri="{BB962C8B-B14F-4D97-AF65-F5344CB8AC3E}">
        <p14:creationId xmlns:p14="http://schemas.microsoft.com/office/powerpoint/2010/main" val="29624141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7B4561D-1A82-4B15-9208-C2012624CED2}" type="datetime1">
              <a:rPr kumimoji="1" lang="ja-JP" altLang="en-US" smtClean="0"/>
              <a:t>2019/3/12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DD9D81-1D88-4063-B263-FC56C2328CBE}" type="slidenum">
              <a:rPr kumimoji="1" lang="ja-JP" altLang="en-US" smtClean="0"/>
              <a:t>‹#›</a:t>
            </a:fld>
            <a:endParaRPr kumimoji="1" lang="ja-JP" altLang="en-US"/>
          </a:p>
        </p:txBody>
      </p:sp>
    </p:spTree>
    <p:extLst>
      <p:ext uri="{BB962C8B-B14F-4D97-AF65-F5344CB8AC3E}">
        <p14:creationId xmlns:p14="http://schemas.microsoft.com/office/powerpoint/2010/main" val="7957191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9"/>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AB3D4A-202E-4112-B078-654D8ECEBF02}" type="datetime1">
              <a:rPr kumimoji="1" lang="ja-JP" altLang="en-US" smtClean="0"/>
              <a:t>2019/3/12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DD9D81-1D88-4063-B263-FC56C2328CBE}" type="slidenum">
              <a:rPr kumimoji="1" lang="ja-JP" altLang="en-US" smtClean="0"/>
              <a:t>‹#›</a:t>
            </a:fld>
            <a:endParaRPr kumimoji="1" lang="ja-JP" altLang="en-US"/>
          </a:p>
        </p:txBody>
      </p:sp>
    </p:spTree>
    <p:extLst>
      <p:ext uri="{BB962C8B-B14F-4D97-AF65-F5344CB8AC3E}">
        <p14:creationId xmlns:p14="http://schemas.microsoft.com/office/powerpoint/2010/main" val="201511686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B914549-9CDE-40DA-A0DF-420D95E4C993}" type="datetime1">
              <a:rPr kumimoji="1" lang="ja-JP" altLang="en-US" smtClean="0"/>
              <a:t>2019/3/12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DD9D81-1D88-4063-B263-FC56C2328CBE}" type="slidenum">
              <a:rPr kumimoji="1" lang="ja-JP" altLang="en-US" smtClean="0"/>
              <a:t>‹#›</a:t>
            </a:fld>
            <a:endParaRPr kumimoji="1" lang="ja-JP" altLang="en-US"/>
          </a:p>
        </p:txBody>
      </p:sp>
    </p:spTree>
    <p:extLst>
      <p:ext uri="{BB962C8B-B14F-4D97-AF65-F5344CB8AC3E}">
        <p14:creationId xmlns:p14="http://schemas.microsoft.com/office/powerpoint/2010/main" val="37191663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2"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2"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AC476A6-41F0-43C7-A1E5-AB50D98567A3}" type="datetime1">
              <a:rPr kumimoji="1" lang="ja-JP" altLang="en-US" smtClean="0"/>
              <a:t>2019/3/12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DD9D81-1D88-4063-B263-FC56C2328CBE}" type="slidenum">
              <a:rPr kumimoji="1" lang="ja-JP" altLang="en-US" smtClean="0"/>
              <a:t>‹#›</a:t>
            </a:fld>
            <a:endParaRPr kumimoji="1" lang="ja-JP" altLang="en-US"/>
          </a:p>
        </p:txBody>
      </p:sp>
    </p:spTree>
    <p:extLst>
      <p:ext uri="{BB962C8B-B14F-4D97-AF65-F5344CB8AC3E}">
        <p14:creationId xmlns:p14="http://schemas.microsoft.com/office/powerpoint/2010/main" val="11702126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8"/>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2CC4B59-BA13-45EA-8E36-AF612F592AE2}" type="datetime1">
              <a:rPr lang="ja-JP" altLang="en-US" smtClean="0">
                <a:solidFill>
                  <a:prstClr val="black">
                    <a:tint val="75000"/>
                  </a:prstClr>
                </a:solidFill>
              </a:rPr>
              <a:pPr/>
              <a:t>2019/3/12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33F41E6-70BA-4557-AF80-EDAF79D4A59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927816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051F17B-C326-4029-8859-55D2748B5133}" type="datetime1">
              <a:rPr lang="ja-JP" altLang="en-US" smtClean="0">
                <a:solidFill>
                  <a:prstClr val="black">
                    <a:tint val="75000"/>
                  </a:prstClr>
                </a:solidFill>
              </a:rPr>
              <a:pPr/>
              <a:t>2019/3/12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33F41E6-70BA-4557-AF80-EDAF79D4A59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0428978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3"/>
            <a:ext cx="10363200" cy="1362075"/>
          </a:xfrm>
        </p:spPr>
        <p:txBody>
          <a:bodyPr anchor="t"/>
          <a:lstStyle>
            <a:lvl1pPr algn="l">
              <a:defRPr sz="3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B87C6B7-F9D3-40B9-A0AF-E5EE3334BB24}" type="datetime1">
              <a:rPr lang="ja-JP" altLang="en-US" smtClean="0">
                <a:solidFill>
                  <a:prstClr val="black">
                    <a:tint val="75000"/>
                  </a:prstClr>
                </a:solidFill>
              </a:rPr>
              <a:pPr/>
              <a:t>2019/3/12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33F41E6-70BA-4557-AF80-EDAF79D4A59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3935264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3"/>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3"/>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ACE50C2-8B94-4E45-B735-862E263D27ED}" type="datetime1">
              <a:rPr lang="ja-JP" altLang="en-US" smtClean="0">
                <a:solidFill>
                  <a:prstClr val="black">
                    <a:tint val="75000"/>
                  </a:prstClr>
                </a:solidFill>
              </a:rPr>
              <a:pPr/>
              <a:t>2019/3/12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33F41E6-70BA-4557-AF80-EDAF79D4A59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1223328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7CA235C-7AAA-4203-ABD9-1DDE712C1938}" type="datetime1">
              <a:rPr lang="ja-JP" altLang="en-US" smtClean="0">
                <a:solidFill>
                  <a:prstClr val="black">
                    <a:tint val="75000"/>
                  </a:prstClr>
                </a:solidFill>
              </a:rPr>
              <a:pPr/>
              <a:t>2019/3/12</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33F41E6-70BA-4557-AF80-EDAF79D4A59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6421745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88B9A19-53AB-4213-8FAE-72D39AC6B679}" type="datetime1">
              <a:rPr lang="ja-JP" altLang="en-US" smtClean="0">
                <a:solidFill>
                  <a:prstClr val="black">
                    <a:tint val="75000"/>
                  </a:prstClr>
                </a:solidFill>
              </a:rPr>
              <a:pPr/>
              <a:t>2019/3/12</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33F41E6-70BA-4557-AF80-EDAF79D4A59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33550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ACE50C2-8B94-4E45-B735-862E263D27ED}" type="datetime1">
              <a:rPr kumimoji="1" lang="ja-JP" altLang="en-US" smtClean="0"/>
              <a:t>2019/3/12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3F41E6-70BA-4557-AF80-EDAF79D4A597}" type="slidenum">
              <a:rPr kumimoji="1" lang="ja-JP" altLang="en-US" smtClean="0"/>
              <a:t>‹#›</a:t>
            </a:fld>
            <a:endParaRPr kumimoji="1" lang="ja-JP" altLang="en-US"/>
          </a:p>
        </p:txBody>
      </p:sp>
    </p:spTree>
    <p:extLst>
      <p:ext uri="{BB962C8B-B14F-4D97-AF65-F5344CB8AC3E}">
        <p14:creationId xmlns:p14="http://schemas.microsoft.com/office/powerpoint/2010/main" val="243564805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C4F036C-4CC9-41B4-AA6F-35117A399728}" type="datetime1">
              <a:rPr lang="ja-JP" altLang="en-US" smtClean="0">
                <a:solidFill>
                  <a:prstClr val="black">
                    <a:tint val="75000"/>
                  </a:prstClr>
                </a:solidFill>
              </a:rPr>
              <a:pPr/>
              <a:t>2019/3/12</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33F41E6-70BA-4557-AF80-EDAF79D4A59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2428490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15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3"/>
            <a:ext cx="6815667"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2" y="1435103"/>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0AB9AFC-5A90-4319-BAB4-D317186F49E1}" type="datetime1">
              <a:rPr lang="ja-JP" altLang="en-US" smtClean="0">
                <a:solidFill>
                  <a:prstClr val="black">
                    <a:tint val="75000"/>
                  </a:prstClr>
                </a:solidFill>
              </a:rPr>
              <a:pPr/>
              <a:t>2019/3/12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33F41E6-70BA-4557-AF80-EDAF79D4A59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3376713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15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20B7E54-B4C7-4B09-8A6E-A2285D5E8BDE}" type="datetime1">
              <a:rPr lang="ja-JP" altLang="en-US" smtClean="0">
                <a:solidFill>
                  <a:prstClr val="black">
                    <a:tint val="75000"/>
                  </a:prstClr>
                </a:solidFill>
              </a:rPr>
              <a:pPr/>
              <a:t>2019/3/12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33F41E6-70BA-4557-AF80-EDAF79D4A59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4204774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31F2CED-8D52-4126-8858-1D5EC99B2AF5}" type="datetime1">
              <a:rPr lang="ja-JP" altLang="en-US" smtClean="0">
                <a:solidFill>
                  <a:prstClr val="black">
                    <a:tint val="75000"/>
                  </a:prstClr>
                </a:solidFill>
              </a:rPr>
              <a:pPr/>
              <a:t>2019/3/12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33F41E6-70BA-4557-AF80-EDAF79D4A59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0274359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1"/>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41"/>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2CD609-3FC6-45C6-A638-AABCD6775621}" type="datetime1">
              <a:rPr lang="ja-JP" altLang="en-US" smtClean="0">
                <a:solidFill>
                  <a:prstClr val="black">
                    <a:tint val="75000"/>
                  </a:prstClr>
                </a:solidFill>
              </a:rPr>
              <a:pPr/>
              <a:t>2019/3/12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33F41E6-70BA-4557-AF80-EDAF79D4A59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14321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7CA235C-7AAA-4203-ABD9-1DDE712C1938}" type="datetime1">
              <a:rPr kumimoji="1" lang="ja-JP" altLang="en-US" smtClean="0"/>
              <a:t>2019/3/12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33F41E6-70BA-4557-AF80-EDAF79D4A597}" type="slidenum">
              <a:rPr kumimoji="1" lang="ja-JP" altLang="en-US" smtClean="0"/>
              <a:t>‹#›</a:t>
            </a:fld>
            <a:endParaRPr kumimoji="1" lang="ja-JP" altLang="en-US"/>
          </a:p>
        </p:txBody>
      </p:sp>
    </p:spTree>
    <p:extLst>
      <p:ext uri="{BB962C8B-B14F-4D97-AF65-F5344CB8AC3E}">
        <p14:creationId xmlns:p14="http://schemas.microsoft.com/office/powerpoint/2010/main" val="2574992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88B9A19-53AB-4213-8FAE-72D39AC6B679}" type="datetime1">
              <a:rPr kumimoji="1" lang="ja-JP" altLang="en-US" smtClean="0"/>
              <a:t>2019/3/12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33F41E6-70BA-4557-AF80-EDAF79D4A597}" type="slidenum">
              <a:rPr kumimoji="1" lang="ja-JP" altLang="en-US" smtClean="0"/>
              <a:t>‹#›</a:t>
            </a:fld>
            <a:endParaRPr kumimoji="1" lang="ja-JP" altLang="en-US"/>
          </a:p>
        </p:txBody>
      </p:sp>
    </p:spTree>
    <p:extLst>
      <p:ext uri="{BB962C8B-B14F-4D97-AF65-F5344CB8AC3E}">
        <p14:creationId xmlns:p14="http://schemas.microsoft.com/office/powerpoint/2010/main" val="518290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C4F036C-4CC9-41B4-AA6F-35117A399728}" type="datetime1">
              <a:rPr kumimoji="1" lang="ja-JP" altLang="en-US" smtClean="0"/>
              <a:t>2019/3/12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33F41E6-70BA-4557-AF80-EDAF79D4A597}" type="slidenum">
              <a:rPr kumimoji="1" lang="ja-JP" altLang="en-US" smtClean="0"/>
              <a:t>‹#›</a:t>
            </a:fld>
            <a:endParaRPr kumimoji="1" lang="ja-JP" altLang="en-US"/>
          </a:p>
        </p:txBody>
      </p:sp>
    </p:spTree>
    <p:extLst>
      <p:ext uri="{BB962C8B-B14F-4D97-AF65-F5344CB8AC3E}">
        <p14:creationId xmlns:p14="http://schemas.microsoft.com/office/powerpoint/2010/main" val="2327955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3"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0AB9AFC-5A90-4319-BAB4-D317186F49E1}" type="datetime1">
              <a:rPr kumimoji="1" lang="ja-JP" altLang="en-US" smtClean="0"/>
              <a:t>2019/3/12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3F41E6-70BA-4557-AF80-EDAF79D4A597}" type="slidenum">
              <a:rPr kumimoji="1" lang="ja-JP" altLang="en-US" smtClean="0"/>
              <a:t>‹#›</a:t>
            </a:fld>
            <a:endParaRPr kumimoji="1" lang="ja-JP" altLang="en-US"/>
          </a:p>
        </p:txBody>
      </p:sp>
    </p:spTree>
    <p:extLst>
      <p:ext uri="{BB962C8B-B14F-4D97-AF65-F5344CB8AC3E}">
        <p14:creationId xmlns:p14="http://schemas.microsoft.com/office/powerpoint/2010/main" val="3215419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20B7E54-B4C7-4B09-8A6E-A2285D5E8BDE}" type="datetime1">
              <a:rPr kumimoji="1" lang="ja-JP" altLang="en-US" smtClean="0"/>
              <a:t>2019/3/12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3F41E6-70BA-4557-AF80-EDAF79D4A597}" type="slidenum">
              <a:rPr kumimoji="1" lang="ja-JP" altLang="en-US" smtClean="0"/>
              <a:t>‹#›</a:t>
            </a:fld>
            <a:endParaRPr kumimoji="1" lang="ja-JP" altLang="en-US"/>
          </a:p>
        </p:txBody>
      </p:sp>
    </p:spTree>
    <p:extLst>
      <p:ext uri="{BB962C8B-B14F-4D97-AF65-F5344CB8AC3E}">
        <p14:creationId xmlns:p14="http://schemas.microsoft.com/office/powerpoint/2010/main" val="4254909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9192344" y="249238"/>
            <a:ext cx="2390056" cy="407454"/>
          </a:xfrm>
          <a:prstGeom prst="rect">
            <a:avLst/>
          </a:prstGeom>
        </p:spPr>
        <p:txBody>
          <a:bodyPr vert="horz" lIns="91440" tIns="45720" rIns="91440" bIns="45720" rtlCol="0" anchor="ctr">
            <a:normAutofit/>
          </a:bodyPr>
          <a:lstStyle/>
          <a:p>
            <a:r>
              <a:rPr lang="ja-JP" altLang="en-US" sz="800" b="0" i="0" u="none" strike="noStrike" baseline="0" dirty="0">
                <a:solidFill>
                  <a:srgbClr val="000000"/>
                </a:solidFill>
                <a:latin typeface="ＭＳ 明朝" panose="02020609040205080304" pitchFamily="17" charset="-128"/>
                <a:ea typeface="ＭＳ ゴシック" panose="020B0609070205080204" pitchFamily="49" charset="-128"/>
              </a:rPr>
              <a:t>平成</a:t>
            </a:r>
            <a:r>
              <a:rPr lang="en-US" altLang="ja-JP" sz="800" b="0" i="0" u="none" strike="noStrike" baseline="0" dirty="0">
                <a:solidFill>
                  <a:srgbClr val="000000"/>
                </a:solidFill>
                <a:latin typeface="ＭＳ ゴシック" panose="020B0609070205080204" pitchFamily="49" charset="-128"/>
                <a:ea typeface="ＭＳ 明朝" panose="02020609040205080304" pitchFamily="17" charset="-128"/>
              </a:rPr>
              <a:t>26</a:t>
            </a:r>
            <a:r>
              <a:rPr lang="ja-JP" altLang="en-US" sz="800" b="0" i="0" u="none" strike="noStrike" baseline="0" dirty="0">
                <a:solidFill>
                  <a:srgbClr val="000000"/>
                </a:solidFill>
                <a:latin typeface="ＭＳ 明朝" panose="02020609040205080304" pitchFamily="17" charset="-128"/>
                <a:ea typeface="ＭＳ ゴシック" panose="020B0609070205080204" pitchFamily="49" charset="-128"/>
              </a:rPr>
              <a:t>・</a:t>
            </a:r>
            <a:r>
              <a:rPr lang="en-US" altLang="ja-JP" sz="800" b="0" i="0" u="none" strike="noStrike" baseline="0" dirty="0">
                <a:solidFill>
                  <a:srgbClr val="000000"/>
                </a:solidFill>
                <a:latin typeface="ＭＳ ゴシック" panose="020B0609070205080204" pitchFamily="49" charset="-128"/>
                <a:ea typeface="ＭＳ 明朝" panose="02020609040205080304" pitchFamily="17" charset="-128"/>
              </a:rPr>
              <a:t>27</a:t>
            </a:r>
            <a:r>
              <a:rPr lang="ja-JP" altLang="en-US" sz="800" b="0" i="0" u="none" strike="noStrike" baseline="0" dirty="0">
                <a:solidFill>
                  <a:srgbClr val="000000"/>
                </a:solidFill>
                <a:latin typeface="ＭＳ 明朝" panose="02020609040205080304" pitchFamily="17" charset="-128"/>
                <a:ea typeface="ＭＳ ゴシック" panose="020B0609070205080204" pitchFamily="49" charset="-128"/>
              </a:rPr>
              <a:t>年度　小・中・高等学校教育相談</a:t>
            </a:r>
            <a:endParaRPr kumimoji="1" lang="ja-JP" altLang="en-US" dirty="0"/>
          </a:p>
        </p:txBody>
      </p:sp>
      <p:sp>
        <p:nvSpPr>
          <p:cNvPr id="3" name="テキスト プレースホルダー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19928B-5B2B-4B44-8981-3DA4E5857CAD}" type="datetime1">
              <a:rPr kumimoji="1" lang="ja-JP" altLang="en-US" smtClean="0"/>
              <a:t>2019/3/12</a:t>
            </a:fld>
            <a:endParaRPr kumimoji="1" lang="ja-JP" altLang="en-US"/>
          </a:p>
        </p:txBody>
      </p:sp>
      <p:sp>
        <p:nvSpPr>
          <p:cNvPr id="5" name="フッター プレースホルダー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3F41E6-70BA-4557-AF80-EDAF79D4A597}" type="slidenum">
              <a:rPr kumimoji="1" lang="ja-JP" altLang="en-US" smtClean="0"/>
              <a:t>‹#›</a:t>
            </a:fld>
            <a:endParaRPr kumimoji="1" lang="ja-JP" altLang="en-US"/>
          </a:p>
        </p:txBody>
      </p:sp>
    </p:spTree>
    <p:extLst>
      <p:ext uri="{BB962C8B-B14F-4D97-AF65-F5344CB8AC3E}">
        <p14:creationId xmlns:p14="http://schemas.microsoft.com/office/powerpoint/2010/main" val="4122175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spcBef>
          <a:spcPct val="0"/>
        </a:spcBef>
        <a:buNone/>
        <a:defRPr kumimoji="1" lang="ja-JP" altLang="en-US" sz="800" b="0" i="0" u="none" strike="noStrike" kern="1200" baseline="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kumimoji="1" lang="ja-JP" altLang="en-US" dirty="0"/>
              <a:t>平成２６・２７年度　佐賀県教育センタープロジェクト研究　小・中・高等学校教育相談研究委員会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93539243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sldNum="0" hdr="0" ftr="0" dt="0"/>
  <p:txStyles>
    <p:titleStyle>
      <a:lvl1pPr algn="l" defTabSz="914400" rtl="0" eaLnBrk="1" latinLnBrk="0" hangingPunct="1">
        <a:lnSpc>
          <a:spcPct val="90000"/>
        </a:lnSpc>
        <a:spcBef>
          <a:spcPct val="0"/>
        </a:spcBef>
        <a:buNone/>
        <a:defRPr kumimoji="1" sz="2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68643A-1117-439F-B697-5CDAE004E7C5}" type="datetime1">
              <a:rPr kumimoji="1" lang="ja-JP" altLang="en-US" smtClean="0"/>
              <a:t>2019/3/12</a:t>
            </a:fld>
            <a:endParaRPr kumimoji="1" lang="ja-JP" altLang="en-US"/>
          </a:p>
        </p:txBody>
      </p:sp>
      <p:sp>
        <p:nvSpPr>
          <p:cNvPr id="5" name="フッター プレースホルダー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DD9D81-1D88-4063-B263-FC56C2328CBE}" type="slidenum">
              <a:rPr kumimoji="1" lang="ja-JP" altLang="en-US" smtClean="0"/>
              <a:t>‹#›</a:t>
            </a:fld>
            <a:endParaRPr kumimoji="1" lang="ja-JP" altLang="en-US"/>
          </a:p>
        </p:txBody>
      </p:sp>
    </p:spTree>
    <p:extLst>
      <p:ext uri="{BB962C8B-B14F-4D97-AF65-F5344CB8AC3E}">
        <p14:creationId xmlns:p14="http://schemas.microsoft.com/office/powerpoint/2010/main" val="2019993447"/>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9192344" y="249238"/>
            <a:ext cx="2390056" cy="407454"/>
          </a:xfrm>
          <a:prstGeom prst="rect">
            <a:avLst/>
          </a:prstGeom>
        </p:spPr>
        <p:txBody>
          <a:bodyPr vert="horz" lIns="91440" tIns="45720" rIns="91440" bIns="45720" rtlCol="0" anchor="ctr">
            <a:normAutofit/>
          </a:bodyPr>
          <a:lstStyle/>
          <a:p>
            <a:r>
              <a:rPr lang="ja-JP" altLang="en-US" sz="600" b="0" i="0" u="none" strike="noStrike" baseline="0" dirty="0">
                <a:solidFill>
                  <a:srgbClr val="000000"/>
                </a:solidFill>
                <a:latin typeface="ＭＳ 明朝" panose="02020609040205080304" pitchFamily="17" charset="-128"/>
                <a:ea typeface="ＭＳ ゴシック" panose="020B0609070205080204" pitchFamily="49" charset="-128"/>
              </a:rPr>
              <a:t>平成</a:t>
            </a:r>
            <a:r>
              <a:rPr lang="en-US" altLang="ja-JP" sz="600" b="0" i="0" u="none" strike="noStrike" baseline="0" dirty="0">
                <a:solidFill>
                  <a:srgbClr val="000000"/>
                </a:solidFill>
                <a:latin typeface="ＭＳ ゴシック" panose="020B0609070205080204" pitchFamily="49" charset="-128"/>
                <a:ea typeface="ＭＳ 明朝" panose="02020609040205080304" pitchFamily="17" charset="-128"/>
              </a:rPr>
              <a:t>26</a:t>
            </a:r>
            <a:r>
              <a:rPr lang="ja-JP" altLang="en-US" sz="600" b="0" i="0" u="none" strike="noStrike" baseline="0" dirty="0">
                <a:solidFill>
                  <a:srgbClr val="000000"/>
                </a:solidFill>
                <a:latin typeface="ＭＳ 明朝" panose="02020609040205080304" pitchFamily="17" charset="-128"/>
                <a:ea typeface="ＭＳ ゴシック" panose="020B0609070205080204" pitchFamily="49" charset="-128"/>
              </a:rPr>
              <a:t>・</a:t>
            </a:r>
            <a:r>
              <a:rPr lang="en-US" altLang="ja-JP" sz="600" b="0" i="0" u="none" strike="noStrike" baseline="0" dirty="0">
                <a:solidFill>
                  <a:srgbClr val="000000"/>
                </a:solidFill>
                <a:latin typeface="ＭＳ ゴシック" panose="020B0609070205080204" pitchFamily="49" charset="-128"/>
                <a:ea typeface="ＭＳ 明朝" panose="02020609040205080304" pitchFamily="17" charset="-128"/>
              </a:rPr>
              <a:t>27</a:t>
            </a:r>
            <a:r>
              <a:rPr lang="ja-JP" altLang="en-US" sz="600" b="0" i="0" u="none" strike="noStrike" baseline="0" dirty="0">
                <a:solidFill>
                  <a:srgbClr val="000000"/>
                </a:solidFill>
                <a:latin typeface="ＭＳ 明朝" panose="02020609040205080304" pitchFamily="17" charset="-128"/>
                <a:ea typeface="ＭＳ ゴシック" panose="020B0609070205080204" pitchFamily="49" charset="-128"/>
              </a:rPr>
              <a:t>年度　小・中・高等学校教育相談</a:t>
            </a:r>
            <a:endParaRPr kumimoji="1" lang="ja-JP" altLang="en-US" dirty="0"/>
          </a:p>
        </p:txBody>
      </p:sp>
      <p:sp>
        <p:nvSpPr>
          <p:cNvPr id="3" name="テキスト プレースホルダー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D19928B-5B2B-4B44-8981-3DA4E5857CAD}" type="datetime1">
              <a:rPr lang="ja-JP" altLang="en-US" smtClean="0">
                <a:solidFill>
                  <a:prstClr val="black">
                    <a:tint val="75000"/>
                  </a:prstClr>
                </a:solidFill>
              </a:rPr>
              <a:pPr/>
              <a:t>2019/3/12</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3F41E6-70BA-4557-AF80-EDAF79D4A59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44473577"/>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sldNum="0" hdr="0" ftr="0" dt="0"/>
  <p:txStyles>
    <p:titleStyle>
      <a:lvl1pPr algn="r" defTabSz="685800" rtl="0" eaLnBrk="1" latinLnBrk="0" hangingPunct="1">
        <a:spcBef>
          <a:spcPct val="0"/>
        </a:spcBef>
        <a:buNone/>
        <a:defRPr kumimoji="1" lang="ja-JP" altLang="en-US" sz="600" b="0" i="0" u="none" strike="noStrike" kern="1200" baseline="0" smtClean="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4.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2.png"/><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4.pn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2.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17.png"/></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6.gif"/></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1.gif"/><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image" Target="../media/image19.gif"/><Relationship Id="rId4" Type="http://schemas.openxmlformats.org/officeDocument/2006/relationships/image" Target="../media/image22.gif"/></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 y="-1368"/>
            <a:ext cx="12189060" cy="6858000"/>
          </a:xfrm>
          <a:prstGeom prst="rect">
            <a:avLst/>
          </a:prstGeom>
        </p:spPr>
      </p:pic>
      <p:sp>
        <p:nvSpPr>
          <p:cNvPr id="4" name="タイトル 1"/>
          <p:cNvSpPr txBox="1">
            <a:spLocks/>
          </p:cNvSpPr>
          <p:nvPr/>
        </p:nvSpPr>
        <p:spPr>
          <a:xfrm>
            <a:off x="3035660" y="1124744"/>
            <a:ext cx="8928992" cy="1944216"/>
          </a:xfrm>
          <a:prstGeom prst="rect">
            <a:avLst/>
          </a:prstGeom>
          <a:noFill/>
          <a:ln w="9525" cap="flat" cmpd="sng" algn="ctr">
            <a:noFill/>
            <a:prstDash val="solid"/>
          </a:ln>
        </p:spPr>
        <p:style>
          <a:lnRef idx="1">
            <a:schemeClr val="accent2"/>
          </a:lnRef>
          <a:fillRef idx="2">
            <a:schemeClr val="accent2"/>
          </a:fillRef>
          <a:effectRef idx="1">
            <a:schemeClr val="accent2"/>
          </a:effectRef>
          <a:fontRef idx="minor">
            <a:schemeClr val="dk1"/>
          </a:fontRef>
        </p:style>
        <p:txBody>
          <a:bodyPr vert="horz" lIns="68580" tIns="34290" rIns="68580" bIns="34290" rtlCol="0" anchor="ctr">
            <a:noAutofit/>
          </a:bodyPr>
          <a:lstStyle>
            <a:lvl1pPr algn="r" defTabSz="685800" rtl="0" eaLnBrk="1" latinLnBrk="0" hangingPunct="1">
              <a:spcBef>
                <a:spcPct val="0"/>
              </a:spcBef>
              <a:buNone/>
              <a:defRPr kumimoji="1" lang="ja-JP" altLang="en-US" sz="6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ja-JP" altLang="en-US" sz="4800" dirty="0">
                <a:solidFill>
                  <a:schemeClr val="tx1"/>
                </a:solidFill>
              </a:rPr>
              <a:t>Ｓｔｒｅｎｇｔｈ　Ｓｔｏｒｙ</a:t>
            </a:r>
            <a:endParaRPr lang="en-US" altLang="ja-JP" sz="4800" dirty="0">
              <a:solidFill>
                <a:schemeClr val="tx1"/>
              </a:solidFill>
            </a:endParaRPr>
          </a:p>
          <a:p>
            <a:pPr algn="ctr"/>
            <a:r>
              <a:rPr lang="ja-JP" altLang="en-US" sz="4800" dirty="0">
                <a:solidFill>
                  <a:schemeClr val="tx1"/>
                </a:solidFill>
              </a:rPr>
              <a:t>～あなたの「強み」に出会う物語～</a:t>
            </a:r>
          </a:p>
        </p:txBody>
      </p:sp>
    </p:spTree>
    <p:extLst>
      <p:ext uri="{BB962C8B-B14F-4D97-AF65-F5344CB8AC3E}">
        <p14:creationId xmlns:p14="http://schemas.microsoft.com/office/powerpoint/2010/main" val="1237274913"/>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1394" y="188639"/>
            <a:ext cx="11989212" cy="1476164"/>
          </a:xfrm>
        </p:spPr>
        <p:style>
          <a:lnRef idx="1">
            <a:schemeClr val="accent1"/>
          </a:lnRef>
          <a:fillRef idx="2">
            <a:schemeClr val="accent1"/>
          </a:fillRef>
          <a:effectRef idx="1">
            <a:schemeClr val="accent1"/>
          </a:effectRef>
          <a:fontRef idx="minor">
            <a:schemeClr val="dk1"/>
          </a:fontRef>
        </p:style>
        <p:txBody>
          <a:bodyPr>
            <a:noAutofit/>
          </a:bodyPr>
          <a:lstStyle/>
          <a:p>
            <a:pPr algn="ctr">
              <a:defRPr lang="ja-JP" altLang="en-US"/>
            </a:pPr>
            <a:r>
              <a:rPr lang="ja-JP" altLang="en-US" sz="4800" dirty="0"/>
              <a:t>友達にシールを貼ったり、貼ってもらったりした気付きや感想をグループで伝え合おう</a:t>
            </a:r>
          </a:p>
        </p:txBody>
      </p:sp>
      <p:grpSp>
        <p:nvGrpSpPr>
          <p:cNvPr id="3" name="グループ化 2"/>
          <p:cNvGrpSpPr/>
          <p:nvPr/>
        </p:nvGrpSpPr>
        <p:grpSpPr>
          <a:xfrm>
            <a:off x="6096000" y="1916832"/>
            <a:ext cx="6048553" cy="4752529"/>
            <a:chOff x="5403273" y="1700808"/>
            <a:chExt cx="6713688" cy="4968553"/>
          </a:xfrm>
        </p:grpSpPr>
        <p:sp>
          <p:nvSpPr>
            <p:cNvPr id="4" name="Rectangle 2"/>
            <p:cNvSpPr txBox="1">
              <a:spLocks noChangeArrowheads="1"/>
            </p:cNvSpPr>
            <p:nvPr/>
          </p:nvSpPr>
          <p:spPr bwMode="auto">
            <a:xfrm>
              <a:off x="5403273" y="1700808"/>
              <a:ext cx="6574812" cy="1135964"/>
            </a:xfrm>
            <a:prstGeom prst="rect">
              <a:avLst/>
            </a:prstGeom>
            <a:ln/>
          </p:spPr>
          <p:style>
            <a:lnRef idx="1">
              <a:schemeClr val="accent3"/>
            </a:lnRef>
            <a:fillRef idx="2">
              <a:schemeClr val="accent3"/>
            </a:fillRef>
            <a:effectRef idx="1">
              <a:schemeClr val="accent3"/>
            </a:effectRef>
            <a:fontRef idx="minor">
              <a:schemeClr val="dk1"/>
            </a:fontRef>
          </p:style>
          <p:txBody>
            <a:bodyPr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eaLnBrk="1" hangingPunct="1">
                <a:defRPr/>
              </a:pPr>
              <a:r>
                <a:rPr lang="en-US" altLang="ja-JP" sz="5400" dirty="0">
                  <a:latin typeface="+mn-ea"/>
                  <a:ea typeface="+mn-ea"/>
                </a:rPr>
                <a:t>【</a:t>
              </a:r>
              <a:r>
                <a:rPr lang="ja-JP" altLang="en-US" sz="5400" dirty="0">
                  <a:latin typeface="+mn-ea"/>
                  <a:ea typeface="+mn-ea"/>
                </a:rPr>
                <a:t>聴き方のポイント</a:t>
              </a:r>
              <a:r>
                <a:rPr lang="en-US" altLang="ja-JP" sz="5400" dirty="0">
                  <a:latin typeface="+mn-ea"/>
                  <a:ea typeface="+mn-ea"/>
                </a:rPr>
                <a:t>】</a:t>
              </a:r>
              <a:endParaRPr lang="ja-JP" altLang="en-US" sz="5400" dirty="0">
                <a:latin typeface="+mn-ea"/>
                <a:ea typeface="+mn-ea"/>
              </a:endParaRPr>
            </a:p>
          </p:txBody>
        </p:sp>
        <p:sp>
          <p:nvSpPr>
            <p:cNvPr id="5" name="角丸四角形 4"/>
            <p:cNvSpPr/>
            <p:nvPr/>
          </p:nvSpPr>
          <p:spPr>
            <a:xfrm>
              <a:off x="5627948" y="3160809"/>
              <a:ext cx="6081644" cy="988272"/>
            </a:xfrm>
            <a:prstGeom prst="roundRect">
              <a:avLst/>
            </a:prstGeom>
            <a:ln/>
          </p:spPr>
          <p:style>
            <a:lnRef idx="1">
              <a:schemeClr val="accent3"/>
            </a:lnRef>
            <a:fillRef idx="2">
              <a:schemeClr val="accent3"/>
            </a:fillRef>
            <a:effectRef idx="1">
              <a:schemeClr val="accent3"/>
            </a:effectRef>
            <a:fontRef idx="minor">
              <a:schemeClr val="dk1"/>
            </a:fontRef>
          </p:style>
          <p:txBody>
            <a:bodyPr anchor="ctr"/>
            <a:lstStyle/>
            <a:p>
              <a:pPr eaLnBrk="1" hangingPunct="1">
                <a:defRPr/>
              </a:pPr>
              <a:r>
                <a:rPr lang="ja-JP" altLang="en-US" sz="4800" b="1" dirty="0">
                  <a:solidFill>
                    <a:schemeClr val="tx1"/>
                  </a:solidFill>
                  <a:latin typeface="HG丸ｺﾞｼｯｸM-PRO" panose="020F0600000000000000" pitchFamily="50" charset="-128"/>
                  <a:ea typeface="HG丸ｺﾞｼｯｸM-PRO" panose="020F0600000000000000" pitchFamily="50" charset="-128"/>
                </a:rPr>
                <a:t>①　相手を見る</a:t>
              </a:r>
            </a:p>
          </p:txBody>
        </p:sp>
        <p:sp>
          <p:nvSpPr>
            <p:cNvPr id="6" name="角丸四角形 5"/>
            <p:cNvSpPr/>
            <p:nvPr/>
          </p:nvSpPr>
          <p:spPr>
            <a:xfrm>
              <a:off x="5627948" y="4402583"/>
              <a:ext cx="6489013" cy="1006638"/>
            </a:xfrm>
            <a:prstGeom prst="roundRect">
              <a:avLst/>
            </a:prstGeom>
            <a:ln/>
          </p:spPr>
          <p:style>
            <a:lnRef idx="1">
              <a:schemeClr val="accent3"/>
            </a:lnRef>
            <a:fillRef idx="2">
              <a:schemeClr val="accent3"/>
            </a:fillRef>
            <a:effectRef idx="1">
              <a:schemeClr val="accent3"/>
            </a:effectRef>
            <a:fontRef idx="minor">
              <a:schemeClr val="dk1"/>
            </a:fontRef>
          </p:style>
          <p:txBody>
            <a:bodyPr anchor="ctr"/>
            <a:lstStyle/>
            <a:p>
              <a:pPr eaLnBrk="1" hangingPunct="1">
                <a:defRPr/>
              </a:pPr>
              <a:r>
                <a:rPr lang="ja-JP" altLang="en-US" sz="4800" b="1" dirty="0">
                  <a:solidFill>
                    <a:schemeClr val="tx1"/>
                  </a:solidFill>
                  <a:latin typeface="HG丸ｺﾞｼｯｸM-PRO" panose="020F0600000000000000" pitchFamily="50" charset="-128"/>
                  <a:ea typeface="HG丸ｺﾞｼｯｸM-PRO" panose="020F0600000000000000" pitchFamily="50" charset="-128"/>
                </a:rPr>
                <a:t>②</a:t>
              </a:r>
              <a:r>
                <a:rPr lang="ja-JP" altLang="en-US" sz="4000" b="1" dirty="0">
                  <a:solidFill>
                    <a:schemeClr val="tx1"/>
                  </a:solidFill>
                  <a:latin typeface="HG丸ｺﾞｼｯｸM-PRO" panose="020F0600000000000000" pitchFamily="50" charset="-128"/>
                  <a:ea typeface="HG丸ｺﾞｼｯｸM-PRO" panose="020F0600000000000000" pitchFamily="50" charset="-128"/>
                </a:rPr>
                <a:t>　</a:t>
              </a:r>
              <a:r>
                <a:rPr lang="ja-JP" altLang="en-US" sz="3800" b="1" dirty="0">
                  <a:solidFill>
                    <a:schemeClr val="tx1"/>
                  </a:solidFill>
                  <a:latin typeface="HG丸ｺﾞｼｯｸM-PRO" panose="020F0600000000000000" pitchFamily="50" charset="-128"/>
                  <a:ea typeface="HG丸ｺﾞｼｯｸM-PRO" panose="020F0600000000000000" pitchFamily="50" charset="-128"/>
                </a:rPr>
                <a:t>うなずきながら聴く</a:t>
              </a:r>
            </a:p>
          </p:txBody>
        </p:sp>
        <p:sp>
          <p:nvSpPr>
            <p:cNvPr id="7" name="角丸四角形 6"/>
            <p:cNvSpPr/>
            <p:nvPr/>
          </p:nvSpPr>
          <p:spPr>
            <a:xfrm>
              <a:off x="5627948" y="5662723"/>
              <a:ext cx="6275097" cy="1006638"/>
            </a:xfrm>
            <a:prstGeom prst="roundRect">
              <a:avLst/>
            </a:prstGeom>
            <a:ln/>
          </p:spPr>
          <p:style>
            <a:lnRef idx="1">
              <a:schemeClr val="accent3"/>
            </a:lnRef>
            <a:fillRef idx="2">
              <a:schemeClr val="accent3"/>
            </a:fillRef>
            <a:effectRef idx="1">
              <a:schemeClr val="accent3"/>
            </a:effectRef>
            <a:fontRef idx="minor">
              <a:schemeClr val="dk1"/>
            </a:fontRef>
          </p:style>
          <p:txBody>
            <a:bodyPr anchor="ctr"/>
            <a:lstStyle/>
            <a:p>
              <a:pPr eaLnBrk="1" hangingPunct="1">
                <a:defRPr/>
              </a:pPr>
              <a:r>
                <a:rPr lang="ja-JP" altLang="en-US" sz="4800" b="1" dirty="0">
                  <a:solidFill>
                    <a:schemeClr val="tx1"/>
                  </a:solidFill>
                  <a:latin typeface="HG丸ｺﾞｼｯｸM-PRO" panose="020F0600000000000000" pitchFamily="50" charset="-128"/>
                  <a:ea typeface="HG丸ｺﾞｼｯｸM-PRO" panose="020F0600000000000000" pitchFamily="50" charset="-128"/>
                </a:rPr>
                <a:t>③　最後まで聴く</a:t>
              </a:r>
            </a:p>
          </p:txBody>
        </p:sp>
      </p:grpSp>
      <p:grpSp>
        <p:nvGrpSpPr>
          <p:cNvPr id="9" name="グループ化 8"/>
          <p:cNvGrpSpPr/>
          <p:nvPr/>
        </p:nvGrpSpPr>
        <p:grpSpPr>
          <a:xfrm>
            <a:off x="47328" y="1916832"/>
            <a:ext cx="5997728" cy="4720640"/>
            <a:chOff x="5403273" y="1700808"/>
            <a:chExt cx="6713688" cy="4968553"/>
          </a:xfrm>
        </p:grpSpPr>
        <p:sp>
          <p:nvSpPr>
            <p:cNvPr id="10" name="Rectangle 2"/>
            <p:cNvSpPr txBox="1">
              <a:spLocks noChangeArrowheads="1"/>
            </p:cNvSpPr>
            <p:nvPr/>
          </p:nvSpPr>
          <p:spPr bwMode="auto">
            <a:xfrm>
              <a:off x="5403273" y="1700808"/>
              <a:ext cx="6574812" cy="1135964"/>
            </a:xfrm>
            <a:prstGeom prst="rect">
              <a:avLst/>
            </a:prstGeom>
            <a:ln/>
          </p:spPr>
          <p:style>
            <a:lnRef idx="1">
              <a:schemeClr val="accent3"/>
            </a:lnRef>
            <a:fillRef idx="2">
              <a:schemeClr val="accent3"/>
            </a:fillRef>
            <a:effectRef idx="1">
              <a:schemeClr val="accent3"/>
            </a:effectRef>
            <a:fontRef idx="minor">
              <a:schemeClr val="dk1"/>
            </a:fontRef>
          </p:style>
          <p:txBody>
            <a:bodyPr anchor="ct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eaLnBrk="1" hangingPunct="1">
                <a:defRPr/>
              </a:pPr>
              <a:r>
                <a:rPr lang="en-US" altLang="ja-JP" sz="5400" dirty="0">
                  <a:latin typeface="+mn-ea"/>
                  <a:ea typeface="+mn-ea"/>
                </a:rPr>
                <a:t>【</a:t>
              </a:r>
              <a:r>
                <a:rPr lang="ja-JP" altLang="en-US" sz="5400" dirty="0">
                  <a:latin typeface="+mn-ea"/>
                  <a:ea typeface="+mn-ea"/>
                </a:rPr>
                <a:t>話し方のポイント</a:t>
              </a:r>
              <a:r>
                <a:rPr lang="en-US" altLang="ja-JP" sz="5400" dirty="0">
                  <a:latin typeface="+mn-ea"/>
                  <a:ea typeface="+mn-ea"/>
                </a:rPr>
                <a:t>】</a:t>
              </a:r>
              <a:endParaRPr lang="ja-JP" altLang="en-US" sz="5400" dirty="0">
                <a:latin typeface="+mn-ea"/>
                <a:ea typeface="+mn-ea"/>
              </a:endParaRPr>
            </a:p>
          </p:txBody>
        </p:sp>
        <p:sp>
          <p:nvSpPr>
            <p:cNvPr id="11" name="角丸四角形 10"/>
            <p:cNvSpPr/>
            <p:nvPr/>
          </p:nvSpPr>
          <p:spPr>
            <a:xfrm>
              <a:off x="5627948" y="3160809"/>
              <a:ext cx="6081644" cy="988272"/>
            </a:xfrm>
            <a:prstGeom prst="roundRect">
              <a:avLst/>
            </a:prstGeom>
            <a:ln/>
          </p:spPr>
          <p:style>
            <a:lnRef idx="1">
              <a:schemeClr val="accent3"/>
            </a:lnRef>
            <a:fillRef idx="2">
              <a:schemeClr val="accent3"/>
            </a:fillRef>
            <a:effectRef idx="1">
              <a:schemeClr val="accent3"/>
            </a:effectRef>
            <a:fontRef idx="minor">
              <a:schemeClr val="dk1"/>
            </a:fontRef>
          </p:style>
          <p:txBody>
            <a:bodyPr anchor="ctr"/>
            <a:lstStyle/>
            <a:p>
              <a:pPr eaLnBrk="1" hangingPunct="1">
                <a:defRPr/>
              </a:pPr>
              <a:r>
                <a:rPr lang="ja-JP" altLang="en-US" sz="4800" b="1" dirty="0">
                  <a:solidFill>
                    <a:schemeClr val="tx1"/>
                  </a:solidFill>
                  <a:latin typeface="HG丸ｺﾞｼｯｸM-PRO" panose="020F0600000000000000" pitchFamily="50" charset="-128"/>
                  <a:ea typeface="HG丸ｺﾞｼｯｸM-PRO" panose="020F0600000000000000" pitchFamily="50" charset="-128"/>
                </a:rPr>
                <a:t>①　相手を見る</a:t>
              </a:r>
            </a:p>
          </p:txBody>
        </p:sp>
        <p:sp>
          <p:nvSpPr>
            <p:cNvPr id="12" name="角丸四角形 11"/>
            <p:cNvSpPr/>
            <p:nvPr/>
          </p:nvSpPr>
          <p:spPr>
            <a:xfrm>
              <a:off x="5627948" y="4402583"/>
              <a:ext cx="6489013" cy="1006638"/>
            </a:xfrm>
            <a:prstGeom prst="roundRect">
              <a:avLst/>
            </a:prstGeom>
            <a:ln/>
          </p:spPr>
          <p:style>
            <a:lnRef idx="1">
              <a:schemeClr val="accent3"/>
            </a:lnRef>
            <a:fillRef idx="2">
              <a:schemeClr val="accent3"/>
            </a:fillRef>
            <a:effectRef idx="1">
              <a:schemeClr val="accent3"/>
            </a:effectRef>
            <a:fontRef idx="minor">
              <a:schemeClr val="dk1"/>
            </a:fontRef>
          </p:style>
          <p:txBody>
            <a:bodyPr anchor="ctr"/>
            <a:lstStyle/>
            <a:p>
              <a:pPr eaLnBrk="1" hangingPunct="1">
                <a:defRPr/>
              </a:pPr>
              <a:r>
                <a:rPr lang="ja-JP" altLang="en-US" sz="4800" b="1" dirty="0">
                  <a:solidFill>
                    <a:schemeClr val="tx1"/>
                  </a:solidFill>
                  <a:latin typeface="HG丸ｺﾞｼｯｸM-PRO" panose="020F0600000000000000" pitchFamily="50" charset="-128"/>
                  <a:ea typeface="HG丸ｺﾞｼｯｸM-PRO" panose="020F0600000000000000" pitchFamily="50" charset="-128"/>
                </a:rPr>
                <a:t>②</a:t>
              </a:r>
              <a:r>
                <a:rPr lang="ja-JP" altLang="en-US" sz="4000" b="1" dirty="0">
                  <a:solidFill>
                    <a:schemeClr val="tx1"/>
                  </a:solidFill>
                  <a:latin typeface="HG丸ｺﾞｼｯｸM-PRO" panose="020F0600000000000000" pitchFamily="50" charset="-128"/>
                  <a:ea typeface="HG丸ｺﾞｼｯｸM-PRO" panose="020F0600000000000000" pitchFamily="50" charset="-128"/>
                </a:rPr>
                <a:t>　</a:t>
              </a:r>
              <a:r>
                <a:rPr lang="ja-JP" altLang="en-US" sz="3800" b="1" dirty="0">
                  <a:solidFill>
                    <a:schemeClr val="tx1"/>
                  </a:solidFill>
                  <a:latin typeface="HG丸ｺﾞｼｯｸM-PRO" panose="020F0600000000000000" pitchFamily="50" charset="-128"/>
                  <a:ea typeface="HG丸ｺﾞｼｯｸM-PRO" panose="020F0600000000000000" pitchFamily="50" charset="-128"/>
                </a:rPr>
                <a:t>聞こえる声で話す</a:t>
              </a:r>
            </a:p>
          </p:txBody>
        </p:sp>
        <p:sp>
          <p:nvSpPr>
            <p:cNvPr id="13" name="角丸四角形 12"/>
            <p:cNvSpPr/>
            <p:nvPr/>
          </p:nvSpPr>
          <p:spPr>
            <a:xfrm>
              <a:off x="5627948" y="5662723"/>
              <a:ext cx="6275097" cy="1006638"/>
            </a:xfrm>
            <a:prstGeom prst="roundRect">
              <a:avLst/>
            </a:prstGeom>
            <a:ln/>
          </p:spPr>
          <p:style>
            <a:lnRef idx="1">
              <a:schemeClr val="accent3"/>
            </a:lnRef>
            <a:fillRef idx="2">
              <a:schemeClr val="accent3"/>
            </a:fillRef>
            <a:effectRef idx="1">
              <a:schemeClr val="accent3"/>
            </a:effectRef>
            <a:fontRef idx="minor">
              <a:schemeClr val="dk1"/>
            </a:fontRef>
          </p:style>
          <p:txBody>
            <a:bodyPr anchor="ctr"/>
            <a:lstStyle/>
            <a:p>
              <a:pPr eaLnBrk="1" hangingPunct="1">
                <a:defRPr/>
              </a:pPr>
              <a:r>
                <a:rPr lang="ja-JP" altLang="en-US" sz="4800" b="1" dirty="0">
                  <a:solidFill>
                    <a:schemeClr val="tx1"/>
                  </a:solidFill>
                  <a:latin typeface="HG丸ｺﾞｼｯｸM-PRO" panose="020F0600000000000000" pitchFamily="50" charset="-128"/>
                  <a:ea typeface="HG丸ｺﾞｼｯｸM-PRO" panose="020F0600000000000000" pitchFamily="50" charset="-128"/>
                </a:rPr>
                <a:t>③　はっきり話す</a:t>
              </a:r>
            </a:p>
          </p:txBody>
        </p:sp>
      </p:grpSp>
    </p:spTree>
    <p:extLst>
      <p:ext uri="{BB962C8B-B14F-4D97-AF65-F5344CB8AC3E}">
        <p14:creationId xmlns:p14="http://schemas.microsoft.com/office/powerpoint/2010/main" val="354430655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3"/>
          <a:stretch>
            <a:fillRect/>
          </a:stretch>
        </p:blipFill>
        <p:spPr>
          <a:xfrm>
            <a:off x="2516400" y="139883"/>
            <a:ext cx="8369911" cy="6718117"/>
          </a:xfrm>
          <a:prstGeom prst="rect">
            <a:avLst/>
          </a:prstGeom>
        </p:spPr>
      </p:pic>
      <p:sp>
        <p:nvSpPr>
          <p:cNvPr id="6" name="正方形/長方形 5"/>
          <p:cNvSpPr/>
          <p:nvPr/>
        </p:nvSpPr>
        <p:spPr>
          <a:xfrm>
            <a:off x="3965575" y="3079085"/>
            <a:ext cx="4572000" cy="400110"/>
          </a:xfrm>
          <a:prstGeom prst="rect">
            <a:avLst/>
          </a:prstGeom>
        </p:spPr>
        <p:txBody>
          <a:bodyPr>
            <a:spAutoFit/>
          </a:bodyPr>
          <a:lstStyle/>
          <a:p>
            <a:pPr algn="just"/>
            <a:endParaRPr lang="ja-JP" altLang="en-US" sz="1000" kern="100" dirty="0">
              <a:solidFill>
                <a:prstClr val="black"/>
              </a:solidFill>
              <a:ea typeface="ＭＳ 明朝" panose="02020609040205080304" pitchFamily="17" charset="-128"/>
            </a:endParaRPr>
          </a:p>
          <a:p>
            <a:endParaRPr lang="ja-JP" altLang="en-US" sz="1000" kern="100" dirty="0">
              <a:solidFill>
                <a:prstClr val="black"/>
              </a:solidFill>
              <a:ea typeface="ＭＳ 明朝" panose="02020609040205080304" pitchFamily="17" charset="-128"/>
            </a:endParaRPr>
          </a:p>
        </p:txBody>
      </p:sp>
      <p:sp>
        <p:nvSpPr>
          <p:cNvPr id="8" name="正方形/長方形 7"/>
          <p:cNvSpPr/>
          <p:nvPr/>
        </p:nvSpPr>
        <p:spPr>
          <a:xfrm>
            <a:off x="3810000" y="3228945"/>
            <a:ext cx="4572000" cy="400110"/>
          </a:xfrm>
          <a:prstGeom prst="rect">
            <a:avLst/>
          </a:prstGeom>
        </p:spPr>
        <p:txBody>
          <a:bodyPr>
            <a:spAutoFit/>
          </a:bodyPr>
          <a:lstStyle/>
          <a:p>
            <a:pPr algn="just"/>
            <a:endParaRPr lang="ja-JP" altLang="en-US" sz="1000" kern="100" dirty="0">
              <a:solidFill>
                <a:prstClr val="black"/>
              </a:solidFill>
              <a:ea typeface="ＭＳ 明朝" panose="02020609040205080304" pitchFamily="17" charset="-128"/>
            </a:endParaRPr>
          </a:p>
          <a:p>
            <a:endParaRPr lang="ja-JP" altLang="en-US" sz="1000" kern="100" dirty="0">
              <a:solidFill>
                <a:prstClr val="black"/>
              </a:solidFill>
              <a:ea typeface="ＭＳ 明朝" panose="02020609040205080304" pitchFamily="17" charset="-128"/>
            </a:endParaRPr>
          </a:p>
        </p:txBody>
      </p:sp>
      <p:sp>
        <p:nvSpPr>
          <p:cNvPr id="15" name="Rectangle 11"/>
          <p:cNvSpPr>
            <a:spLocks noChangeArrowheads="1"/>
          </p:cNvSpPr>
          <p:nvPr/>
        </p:nvSpPr>
        <p:spPr bwMode="auto">
          <a:xfrm>
            <a:off x="1524003"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endParaRPr kumimoji="0" lang="ja-JP" altLang="ja-JP" dirty="0">
              <a:solidFill>
                <a:prstClr val="black"/>
              </a:solidFill>
              <a:latin typeface="Arial" panose="020B0604020202020204" pitchFamily="34" charset="0"/>
            </a:endParaRPr>
          </a:p>
        </p:txBody>
      </p:sp>
      <p:sp>
        <p:nvSpPr>
          <p:cNvPr id="2" name="円/楕円 1"/>
          <p:cNvSpPr/>
          <p:nvPr/>
        </p:nvSpPr>
        <p:spPr>
          <a:xfrm>
            <a:off x="5190149" y="5560238"/>
            <a:ext cx="1690827" cy="9144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800" b="1" dirty="0">
              <a:solidFill>
                <a:prstClr val="black"/>
              </a:solidFill>
            </a:endParaRPr>
          </a:p>
        </p:txBody>
      </p:sp>
      <p:sp>
        <p:nvSpPr>
          <p:cNvPr id="7" name="正方形/長方形 6"/>
          <p:cNvSpPr/>
          <p:nvPr/>
        </p:nvSpPr>
        <p:spPr>
          <a:xfrm>
            <a:off x="3810000" y="3228945"/>
            <a:ext cx="4572000" cy="400110"/>
          </a:xfrm>
          <a:prstGeom prst="rect">
            <a:avLst/>
          </a:prstGeom>
        </p:spPr>
        <p:txBody>
          <a:bodyPr>
            <a:spAutoFit/>
          </a:bodyPr>
          <a:lstStyle/>
          <a:p>
            <a:pPr algn="just"/>
            <a:endParaRPr lang="ja-JP" altLang="en-US" sz="1000" kern="100" dirty="0">
              <a:solidFill>
                <a:prstClr val="black"/>
              </a:solidFill>
              <a:ea typeface="ＭＳ 明朝" panose="02020609040205080304" pitchFamily="17" charset="-128"/>
            </a:endParaRPr>
          </a:p>
          <a:p>
            <a:endParaRPr lang="ja-JP" altLang="en-US" sz="1000" kern="100" dirty="0">
              <a:solidFill>
                <a:prstClr val="black"/>
              </a:solidFill>
              <a:ea typeface="ＭＳ 明朝" panose="02020609040205080304" pitchFamily="17" charset="-128"/>
            </a:endParaRPr>
          </a:p>
        </p:txBody>
      </p:sp>
      <p:grpSp>
        <p:nvGrpSpPr>
          <p:cNvPr id="9" name="グループ化 8"/>
          <p:cNvGrpSpPr/>
          <p:nvPr/>
        </p:nvGrpSpPr>
        <p:grpSpPr>
          <a:xfrm>
            <a:off x="7824195" y="3356992"/>
            <a:ext cx="1320239" cy="3420380"/>
            <a:chOff x="7824192" y="3356992"/>
            <a:chExt cx="1320239" cy="3420380"/>
          </a:xfrm>
        </p:grpSpPr>
        <p:pic>
          <p:nvPicPr>
            <p:cNvPr id="52" name="図 51"/>
            <p:cNvPicPr>
              <a:picLocks noChangeAspect="1"/>
            </p:cNvPicPr>
            <p:nvPr/>
          </p:nvPicPr>
          <p:blipFill>
            <a:blip r:embed="rId4"/>
            <a:stretch>
              <a:fillRect/>
            </a:stretch>
          </p:blipFill>
          <p:spPr>
            <a:xfrm>
              <a:off x="7824192" y="3947067"/>
              <a:ext cx="600159" cy="562053"/>
            </a:xfrm>
            <a:prstGeom prst="rect">
              <a:avLst/>
            </a:prstGeom>
          </p:spPr>
        </p:pic>
        <p:pic>
          <p:nvPicPr>
            <p:cNvPr id="54" name="図 53"/>
            <p:cNvPicPr>
              <a:picLocks noChangeAspect="1"/>
            </p:cNvPicPr>
            <p:nvPr/>
          </p:nvPicPr>
          <p:blipFill>
            <a:blip r:embed="rId4"/>
            <a:stretch>
              <a:fillRect/>
            </a:stretch>
          </p:blipFill>
          <p:spPr>
            <a:xfrm>
              <a:off x="7824192" y="6215319"/>
              <a:ext cx="600159" cy="562053"/>
            </a:xfrm>
            <a:prstGeom prst="rect">
              <a:avLst/>
            </a:prstGeom>
          </p:spPr>
        </p:pic>
        <p:pic>
          <p:nvPicPr>
            <p:cNvPr id="55" name="図 54"/>
            <p:cNvPicPr>
              <a:picLocks noChangeAspect="1"/>
            </p:cNvPicPr>
            <p:nvPr/>
          </p:nvPicPr>
          <p:blipFill>
            <a:blip r:embed="rId4"/>
            <a:stretch>
              <a:fillRect/>
            </a:stretch>
          </p:blipFill>
          <p:spPr>
            <a:xfrm>
              <a:off x="7836101" y="3356992"/>
              <a:ext cx="600159" cy="562053"/>
            </a:xfrm>
            <a:prstGeom prst="rect">
              <a:avLst/>
            </a:prstGeom>
          </p:spPr>
        </p:pic>
        <p:pic>
          <p:nvPicPr>
            <p:cNvPr id="39" name="図 38"/>
            <p:cNvPicPr>
              <a:picLocks noChangeAspect="1"/>
            </p:cNvPicPr>
            <p:nvPr/>
          </p:nvPicPr>
          <p:blipFill>
            <a:blip r:embed="rId4"/>
            <a:stretch>
              <a:fillRect/>
            </a:stretch>
          </p:blipFill>
          <p:spPr>
            <a:xfrm>
              <a:off x="8544272" y="4487127"/>
              <a:ext cx="600159" cy="562053"/>
            </a:xfrm>
            <a:prstGeom prst="rect">
              <a:avLst/>
            </a:prstGeom>
          </p:spPr>
        </p:pic>
      </p:grpSp>
      <p:grpSp>
        <p:nvGrpSpPr>
          <p:cNvPr id="5" name="グループ化 4"/>
          <p:cNvGrpSpPr/>
          <p:nvPr/>
        </p:nvGrpSpPr>
        <p:grpSpPr>
          <a:xfrm>
            <a:off x="7764095" y="1642815"/>
            <a:ext cx="2064415" cy="4558497"/>
            <a:chOff x="7679902" y="2331317"/>
            <a:chExt cx="2064414" cy="4558497"/>
          </a:xfrm>
        </p:grpSpPr>
        <p:pic>
          <p:nvPicPr>
            <p:cNvPr id="30" name="図 29"/>
            <p:cNvPicPr>
              <a:picLocks noChangeAspect="1"/>
            </p:cNvPicPr>
            <p:nvPr/>
          </p:nvPicPr>
          <p:blipFill>
            <a:blip r:embed="rId5"/>
            <a:stretch>
              <a:fillRect/>
            </a:stretch>
          </p:blipFill>
          <p:spPr>
            <a:xfrm>
              <a:off x="9144157" y="5211637"/>
              <a:ext cx="600159" cy="562053"/>
            </a:xfrm>
            <a:prstGeom prst="rect">
              <a:avLst/>
            </a:prstGeom>
          </p:spPr>
        </p:pic>
        <p:pic>
          <p:nvPicPr>
            <p:cNvPr id="32" name="図 31"/>
            <p:cNvPicPr>
              <a:picLocks noChangeAspect="1"/>
            </p:cNvPicPr>
            <p:nvPr/>
          </p:nvPicPr>
          <p:blipFill>
            <a:blip r:embed="rId5"/>
            <a:stretch>
              <a:fillRect/>
            </a:stretch>
          </p:blipFill>
          <p:spPr>
            <a:xfrm>
              <a:off x="8435986" y="3483445"/>
              <a:ext cx="600159" cy="562053"/>
            </a:xfrm>
            <a:prstGeom prst="rect">
              <a:avLst/>
            </a:prstGeom>
          </p:spPr>
        </p:pic>
        <p:pic>
          <p:nvPicPr>
            <p:cNvPr id="31" name="図 30"/>
            <p:cNvPicPr>
              <a:picLocks noChangeAspect="1"/>
            </p:cNvPicPr>
            <p:nvPr/>
          </p:nvPicPr>
          <p:blipFill>
            <a:blip r:embed="rId5"/>
            <a:stretch>
              <a:fillRect/>
            </a:stretch>
          </p:blipFill>
          <p:spPr>
            <a:xfrm>
              <a:off x="7679902" y="2331317"/>
              <a:ext cx="600159" cy="562053"/>
            </a:xfrm>
            <a:prstGeom prst="rect">
              <a:avLst/>
            </a:prstGeom>
          </p:spPr>
        </p:pic>
        <p:pic>
          <p:nvPicPr>
            <p:cNvPr id="38" name="図 37"/>
            <p:cNvPicPr>
              <a:picLocks noChangeAspect="1"/>
            </p:cNvPicPr>
            <p:nvPr/>
          </p:nvPicPr>
          <p:blipFill>
            <a:blip r:embed="rId5"/>
            <a:stretch>
              <a:fillRect/>
            </a:stretch>
          </p:blipFill>
          <p:spPr>
            <a:xfrm>
              <a:off x="8435986" y="6327761"/>
              <a:ext cx="600159" cy="562053"/>
            </a:xfrm>
            <a:prstGeom prst="rect">
              <a:avLst/>
            </a:prstGeom>
          </p:spPr>
        </p:pic>
      </p:grpSp>
      <p:grpSp>
        <p:nvGrpSpPr>
          <p:cNvPr id="10" name="グループ化 9"/>
          <p:cNvGrpSpPr/>
          <p:nvPr/>
        </p:nvGrpSpPr>
        <p:grpSpPr>
          <a:xfrm>
            <a:off x="7788189" y="2204864"/>
            <a:ext cx="636163" cy="3996444"/>
            <a:chOff x="7760459" y="2232889"/>
            <a:chExt cx="636163" cy="3996444"/>
          </a:xfrm>
        </p:grpSpPr>
        <p:pic>
          <p:nvPicPr>
            <p:cNvPr id="26" name="図 25"/>
            <p:cNvPicPr>
              <a:picLocks noChangeAspect="1"/>
            </p:cNvPicPr>
            <p:nvPr/>
          </p:nvPicPr>
          <p:blipFill>
            <a:blip r:embed="rId6"/>
            <a:stretch>
              <a:fillRect/>
            </a:stretch>
          </p:blipFill>
          <p:spPr>
            <a:xfrm>
              <a:off x="7760459" y="4551156"/>
              <a:ext cx="600159" cy="562053"/>
            </a:xfrm>
            <a:prstGeom prst="rect">
              <a:avLst/>
            </a:prstGeom>
          </p:spPr>
        </p:pic>
        <p:pic>
          <p:nvPicPr>
            <p:cNvPr id="28" name="図 27"/>
            <p:cNvPicPr>
              <a:picLocks noChangeAspect="1"/>
            </p:cNvPicPr>
            <p:nvPr/>
          </p:nvPicPr>
          <p:blipFill>
            <a:blip r:embed="rId6"/>
            <a:stretch>
              <a:fillRect/>
            </a:stretch>
          </p:blipFill>
          <p:spPr>
            <a:xfrm>
              <a:off x="7796463" y="5667280"/>
              <a:ext cx="600159" cy="562053"/>
            </a:xfrm>
            <a:prstGeom prst="rect">
              <a:avLst/>
            </a:prstGeom>
          </p:spPr>
        </p:pic>
        <p:pic>
          <p:nvPicPr>
            <p:cNvPr id="29" name="図 28"/>
            <p:cNvPicPr>
              <a:picLocks noChangeAspect="1"/>
            </p:cNvPicPr>
            <p:nvPr/>
          </p:nvPicPr>
          <p:blipFill>
            <a:blip r:embed="rId6"/>
            <a:stretch>
              <a:fillRect/>
            </a:stretch>
          </p:blipFill>
          <p:spPr>
            <a:xfrm>
              <a:off x="7760459" y="2808953"/>
              <a:ext cx="600159" cy="562053"/>
            </a:xfrm>
            <a:prstGeom prst="rect">
              <a:avLst/>
            </a:prstGeom>
          </p:spPr>
        </p:pic>
        <p:pic>
          <p:nvPicPr>
            <p:cNvPr id="27" name="図 26"/>
            <p:cNvPicPr>
              <a:picLocks noChangeAspect="1"/>
            </p:cNvPicPr>
            <p:nvPr/>
          </p:nvPicPr>
          <p:blipFill>
            <a:blip r:embed="rId6"/>
            <a:stretch>
              <a:fillRect/>
            </a:stretch>
          </p:blipFill>
          <p:spPr>
            <a:xfrm>
              <a:off x="7772368" y="2232889"/>
              <a:ext cx="600159" cy="562053"/>
            </a:xfrm>
            <a:prstGeom prst="rect">
              <a:avLst/>
            </a:prstGeom>
          </p:spPr>
        </p:pic>
      </p:grpSp>
      <p:sp>
        <p:nvSpPr>
          <p:cNvPr id="43" name="タイトル 1"/>
          <p:cNvSpPr txBox="1">
            <a:spLocks/>
          </p:cNvSpPr>
          <p:nvPr/>
        </p:nvSpPr>
        <p:spPr>
          <a:xfrm>
            <a:off x="144267" y="135630"/>
            <a:ext cx="2135311" cy="795377"/>
          </a:xfrm>
          <a:prstGeom prst="rect">
            <a:avLst/>
          </a:prstGeom>
          <a:ln/>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Autofit/>
          </a:bodyPr>
          <a:lstStyle>
            <a:lvl1pPr algn="r" defTabSz="914400" rtl="0" eaLnBrk="1" latinLnBrk="0" hangingPunct="1">
              <a:spcBef>
                <a:spcPct val="0"/>
              </a:spcBef>
              <a:buNone/>
              <a:defRPr kumimoji="1" lang="ja-JP" altLang="en-US" sz="8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defRPr/>
            </a:pPr>
            <a:r>
              <a:rPr lang="ja-JP" altLang="en-US" sz="4800" dirty="0">
                <a:solidFill>
                  <a:sysClr val="windowText" lastClr="000000"/>
                </a:solidFill>
                <a:ea typeface="ＭＳ Ｐゴシック" panose="020B0600070205080204" pitchFamily="50" charset="-128"/>
              </a:rPr>
              <a:t>活動②</a:t>
            </a:r>
            <a:endParaRPr sz="4800" dirty="0">
              <a:solidFill>
                <a:sysClr val="windowText" lastClr="000000"/>
              </a:solidFill>
              <a:ea typeface="ＭＳ Ｐゴシック" panose="020B0600070205080204" pitchFamily="50" charset="-128"/>
            </a:endParaRPr>
          </a:p>
        </p:txBody>
      </p:sp>
      <p:grpSp>
        <p:nvGrpSpPr>
          <p:cNvPr id="44" name="グループ化 43"/>
          <p:cNvGrpSpPr/>
          <p:nvPr/>
        </p:nvGrpSpPr>
        <p:grpSpPr>
          <a:xfrm>
            <a:off x="568323" y="1160748"/>
            <a:ext cx="972108" cy="754644"/>
            <a:chOff x="0" y="0"/>
            <a:chExt cx="1094740" cy="890270"/>
          </a:xfrm>
        </p:grpSpPr>
        <p:pic>
          <p:nvPicPr>
            <p:cNvPr id="46" name="Picture 1" descr="C:\Users\PC USER\Desktop\d0094245_1557313.gif"/>
            <p:cNvPicPr/>
            <p:nvPr/>
          </p:nvPicPr>
          <p:blipFill>
            <a:blip r:embed="rId7"/>
            <a:stretch>
              <a:fillRect/>
            </a:stretch>
          </p:blipFill>
          <p:spPr>
            <a:xfrm>
              <a:off x="0" y="0"/>
              <a:ext cx="1094740" cy="890270"/>
            </a:xfrm>
            <a:prstGeom prst="rect">
              <a:avLst/>
            </a:prstGeom>
            <a:noFill/>
            <a:ln w="9525">
              <a:noFill/>
            </a:ln>
          </p:spPr>
        </p:pic>
        <p:sp>
          <p:nvSpPr>
            <p:cNvPr id="53" name="星 5 52"/>
            <p:cNvSpPr/>
            <p:nvPr/>
          </p:nvSpPr>
          <p:spPr>
            <a:xfrm>
              <a:off x="266700" y="66675"/>
              <a:ext cx="761365" cy="647700"/>
            </a:xfrm>
            <a:prstGeom prst="star5">
              <a:avLst/>
            </a:prstGeom>
            <a:noFill/>
            <a:ln w="28575" cap="flat" cmpd="sng" algn="ctr">
              <a:solidFill>
                <a:srgbClr val="993300"/>
              </a:solidFill>
              <a:prstDash val="solid"/>
              <a:miter lim="800000"/>
            </a:ln>
            <a:effectLst/>
          </p:spPr>
          <p:txBody>
            <a:bodyPr/>
            <a:lstStyle/>
            <a:p>
              <a:endParaRPr lang="ja-JP" altLang="en-US" dirty="0"/>
            </a:p>
          </p:txBody>
        </p:sp>
      </p:grpSp>
      <p:sp>
        <p:nvSpPr>
          <p:cNvPr id="62" name="テキスト ボックス 61"/>
          <p:cNvSpPr txBox="1"/>
          <p:nvPr/>
        </p:nvSpPr>
        <p:spPr>
          <a:xfrm>
            <a:off x="4211713" y="344636"/>
            <a:ext cx="6384787" cy="461665"/>
          </a:xfrm>
          <a:prstGeom prst="rect">
            <a:avLst/>
          </a:prstGeom>
          <a:noFill/>
          <a:ln>
            <a:noFill/>
          </a:ln>
        </p:spPr>
        <p:txBody>
          <a:bodyPr wrap="square" rtlCol="0">
            <a:spAutoFit/>
          </a:bodyPr>
          <a:lstStyle/>
          <a:p>
            <a:r>
              <a:rPr lang="ja-JP" altLang="en-US" sz="2400" dirty="0">
                <a:solidFill>
                  <a:prstClr val="black"/>
                </a:solidFill>
              </a:rPr>
              <a:t>木下　　　　　　江頭　　　　　　原　　　　　　　森永　　　　　　　</a:t>
            </a:r>
          </a:p>
        </p:txBody>
      </p:sp>
      <p:grpSp>
        <p:nvGrpSpPr>
          <p:cNvPr id="3" name="グループ化 2">
            <a:extLst>
              <a:ext uri="{FF2B5EF4-FFF2-40B4-BE49-F238E27FC236}">
                <a16:creationId xmlns:a16="http://schemas.microsoft.com/office/drawing/2014/main" id="{37EEF9ED-1E04-45F0-A2B5-48A6746CAD30}"/>
              </a:ext>
            </a:extLst>
          </p:cNvPr>
          <p:cNvGrpSpPr/>
          <p:nvPr/>
        </p:nvGrpSpPr>
        <p:grpSpPr>
          <a:xfrm>
            <a:off x="7800097" y="2780927"/>
            <a:ext cx="2803163" cy="2851322"/>
            <a:chOff x="7800097" y="2780927"/>
            <a:chExt cx="2803163" cy="2851322"/>
          </a:xfrm>
        </p:grpSpPr>
        <p:pic>
          <p:nvPicPr>
            <p:cNvPr id="34" name="図 33"/>
            <p:cNvPicPr>
              <a:picLocks noChangeAspect="1"/>
            </p:cNvPicPr>
            <p:nvPr/>
          </p:nvPicPr>
          <p:blipFill>
            <a:blip r:embed="rId8"/>
            <a:stretch>
              <a:fillRect/>
            </a:stretch>
          </p:blipFill>
          <p:spPr>
            <a:xfrm>
              <a:off x="9228351" y="2780927"/>
              <a:ext cx="600159" cy="562053"/>
            </a:xfrm>
            <a:prstGeom prst="rect">
              <a:avLst/>
            </a:prstGeom>
          </p:spPr>
        </p:pic>
        <p:pic>
          <p:nvPicPr>
            <p:cNvPr id="35" name="図 34"/>
            <p:cNvPicPr>
              <a:picLocks noChangeAspect="1"/>
            </p:cNvPicPr>
            <p:nvPr/>
          </p:nvPicPr>
          <p:blipFill>
            <a:blip r:embed="rId8"/>
            <a:stretch>
              <a:fillRect/>
            </a:stretch>
          </p:blipFill>
          <p:spPr>
            <a:xfrm>
              <a:off x="8544271" y="3367884"/>
              <a:ext cx="600159" cy="562053"/>
            </a:xfrm>
            <a:prstGeom prst="rect">
              <a:avLst/>
            </a:prstGeom>
          </p:spPr>
        </p:pic>
        <p:pic>
          <p:nvPicPr>
            <p:cNvPr id="36" name="図 35"/>
            <p:cNvPicPr>
              <a:picLocks noChangeAspect="1"/>
            </p:cNvPicPr>
            <p:nvPr/>
          </p:nvPicPr>
          <p:blipFill>
            <a:blip r:embed="rId8"/>
            <a:stretch>
              <a:fillRect/>
            </a:stretch>
          </p:blipFill>
          <p:spPr>
            <a:xfrm>
              <a:off x="10003101" y="4487127"/>
              <a:ext cx="600159" cy="562053"/>
            </a:xfrm>
            <a:prstGeom prst="rect">
              <a:avLst/>
            </a:prstGeom>
          </p:spPr>
        </p:pic>
        <p:pic>
          <p:nvPicPr>
            <p:cNvPr id="37" name="図 36"/>
            <p:cNvPicPr>
              <a:picLocks noChangeAspect="1"/>
            </p:cNvPicPr>
            <p:nvPr/>
          </p:nvPicPr>
          <p:blipFill>
            <a:blip r:embed="rId8"/>
            <a:stretch>
              <a:fillRect/>
            </a:stretch>
          </p:blipFill>
          <p:spPr>
            <a:xfrm>
              <a:off x="7800097" y="5070196"/>
              <a:ext cx="600159" cy="562053"/>
            </a:xfrm>
            <a:prstGeom prst="rect">
              <a:avLst/>
            </a:prstGeom>
          </p:spPr>
        </p:pic>
      </p:grpSp>
      <p:grpSp>
        <p:nvGrpSpPr>
          <p:cNvPr id="40" name="グループ化 39"/>
          <p:cNvGrpSpPr/>
          <p:nvPr/>
        </p:nvGrpSpPr>
        <p:grpSpPr>
          <a:xfrm>
            <a:off x="3777736" y="440671"/>
            <a:ext cx="5596731" cy="287851"/>
            <a:chOff x="3777734" y="440668"/>
            <a:chExt cx="5596731" cy="287851"/>
          </a:xfrm>
        </p:grpSpPr>
        <p:sp>
          <p:nvSpPr>
            <p:cNvPr id="41" name="テキスト ボックス 4"/>
            <p:cNvSpPr txBox="1"/>
            <p:nvPr/>
          </p:nvSpPr>
          <p:spPr>
            <a:xfrm>
              <a:off x="3777734" y="451520"/>
              <a:ext cx="230832" cy="276999"/>
            </a:xfrm>
            <a:prstGeom prst="rect">
              <a:avLst/>
            </a:prstGeom>
            <a:noFill/>
            <a:ln>
              <a:noFill/>
            </a:ln>
            <a:effectLst/>
          </p:spPr>
          <p:txBody>
            <a:bodyPr rot="0" spcFirstLastPara="0" vert="horz" wrap="none" lIns="0" tIns="0" rIns="0" bIns="0" numCol="1" spcCol="0" rtlCol="0" fromWordArt="0" anchor="t" anchorCtr="0" forceAA="0" compatLnSpc="1">
              <a:prstTxWarp prst="textNoShape">
                <a:avLst/>
              </a:prstTxWarp>
              <a:spAutoFit/>
            </a:bodyPr>
            <a:lstStyle/>
            <a:p>
              <a:pPr algn="just">
                <a:spcAft>
                  <a:spcPts val="0"/>
                </a:spcAft>
              </a:pPr>
              <a:r>
                <a:rPr lang="ja-JP" sz="1800" kern="100" dirty="0">
                  <a:ln w="10160" cap="flat" cmpd="sng" algn="ctr">
                    <a:solidFill>
                      <a:srgbClr val="000000"/>
                    </a:solidFill>
                    <a:prstDash val="solid"/>
                    <a:round/>
                  </a:ln>
                  <a:solidFill>
                    <a:srgbClr val="FFFFFF"/>
                  </a:solidFill>
                  <a:effectLst>
                    <a:outerShdw blurRad="38100" dist="22860" dir="5400000" algn="tl">
                      <a:srgbClr val="000000">
                        <a:alpha val="30000"/>
                      </a:srgbClr>
                    </a:outerShdw>
                  </a:effectLst>
                  <a:latin typeface="Century"/>
                  <a:ea typeface="AR Pゴシック体S"/>
                  <a:cs typeface="Times New Roman"/>
                </a:rPr>
                <a:t>赤</a:t>
              </a:r>
              <a:endParaRPr lang="ja-JP" sz="1050" kern="100" dirty="0">
                <a:effectLst/>
                <a:latin typeface="Century"/>
                <a:ea typeface="ＭＳ 明朝"/>
                <a:cs typeface="Times New Roman"/>
              </a:endParaRPr>
            </a:p>
          </p:txBody>
        </p:sp>
        <p:sp>
          <p:nvSpPr>
            <p:cNvPr id="42" name="テキスト ボックス 6"/>
            <p:cNvSpPr txBox="1"/>
            <p:nvPr/>
          </p:nvSpPr>
          <p:spPr>
            <a:xfrm>
              <a:off x="5483134" y="451520"/>
              <a:ext cx="230832" cy="276999"/>
            </a:xfrm>
            <a:prstGeom prst="rect">
              <a:avLst/>
            </a:prstGeom>
            <a:noFill/>
            <a:ln>
              <a:noFill/>
            </a:ln>
            <a:effectLst/>
          </p:spPr>
          <p:txBody>
            <a:bodyPr rot="0" spcFirstLastPara="0" vert="horz" wrap="none" lIns="0" tIns="0" rIns="0" bIns="0" numCol="1" spcCol="0" rtlCol="0" fromWordArt="0" anchor="t" anchorCtr="0" forceAA="0" compatLnSpc="1">
              <a:prstTxWarp prst="textNoShape">
                <a:avLst/>
              </a:prstTxWarp>
              <a:spAutoFit/>
            </a:bodyPr>
            <a:lstStyle/>
            <a:p>
              <a:pPr algn="just">
                <a:spcAft>
                  <a:spcPts val="0"/>
                </a:spcAft>
              </a:pPr>
              <a:r>
                <a:rPr lang="ja-JP" sz="1800" kern="100">
                  <a:ln w="10160" cap="flat" cmpd="sng" algn="ctr">
                    <a:solidFill>
                      <a:srgbClr val="000000"/>
                    </a:solidFill>
                    <a:prstDash val="solid"/>
                    <a:round/>
                  </a:ln>
                  <a:solidFill>
                    <a:srgbClr val="FFFFFF"/>
                  </a:solidFill>
                  <a:effectLst>
                    <a:outerShdw blurRad="38100" dist="22860" dir="5400000" algn="tl">
                      <a:srgbClr val="000000">
                        <a:alpha val="30000"/>
                      </a:srgbClr>
                    </a:outerShdw>
                  </a:effectLst>
                  <a:latin typeface="Century"/>
                  <a:ea typeface="AR Pゴシック体S"/>
                  <a:cs typeface="Times New Roman"/>
                </a:rPr>
                <a:t>青</a:t>
              </a:r>
              <a:endParaRPr lang="ja-JP" sz="1050" kern="100">
                <a:effectLst/>
                <a:latin typeface="Century"/>
                <a:ea typeface="ＭＳ 明朝"/>
                <a:cs typeface="Times New Roman"/>
              </a:endParaRPr>
            </a:p>
          </p:txBody>
        </p:sp>
        <p:sp>
          <p:nvSpPr>
            <p:cNvPr id="45" name="テキスト ボックス 1026"/>
            <p:cNvSpPr txBox="1"/>
            <p:nvPr/>
          </p:nvSpPr>
          <p:spPr>
            <a:xfrm>
              <a:off x="7355342" y="440668"/>
              <a:ext cx="230832" cy="276999"/>
            </a:xfrm>
            <a:prstGeom prst="rect">
              <a:avLst/>
            </a:prstGeom>
            <a:noFill/>
            <a:ln>
              <a:noFill/>
            </a:ln>
            <a:effectLst/>
          </p:spPr>
          <p:txBody>
            <a:bodyPr rot="0" spcFirstLastPara="0" vert="horz" wrap="none" lIns="0" tIns="0" rIns="0" bIns="0" numCol="1" spcCol="0" rtlCol="0" fromWordArt="0" anchor="t" anchorCtr="0" forceAA="0" compatLnSpc="1">
              <a:prstTxWarp prst="textNoShape">
                <a:avLst/>
              </a:prstTxWarp>
              <a:spAutoFit/>
            </a:bodyPr>
            <a:lstStyle/>
            <a:p>
              <a:pPr algn="just">
                <a:spcAft>
                  <a:spcPts val="0"/>
                </a:spcAft>
              </a:pPr>
              <a:r>
                <a:rPr lang="ja-JP" sz="1800" kern="100">
                  <a:ln w="10160" cap="flat" cmpd="sng" algn="ctr">
                    <a:solidFill>
                      <a:srgbClr val="000000"/>
                    </a:solidFill>
                    <a:prstDash val="solid"/>
                    <a:round/>
                  </a:ln>
                  <a:solidFill>
                    <a:srgbClr val="FFFFFF"/>
                  </a:solidFill>
                  <a:effectLst>
                    <a:outerShdw blurRad="38100" dist="22860" dir="5400000" algn="tl">
                      <a:srgbClr val="000000">
                        <a:alpha val="30000"/>
                      </a:srgbClr>
                    </a:outerShdw>
                  </a:effectLst>
                  <a:latin typeface="Century"/>
                  <a:ea typeface="AR Pゴシック体S"/>
                  <a:cs typeface="Times New Roman"/>
                </a:rPr>
                <a:t>黄</a:t>
              </a:r>
              <a:endParaRPr lang="ja-JP" sz="1050" kern="100">
                <a:effectLst/>
                <a:latin typeface="Century"/>
                <a:ea typeface="ＭＳ 明朝"/>
                <a:cs typeface="Times New Roman"/>
              </a:endParaRPr>
            </a:p>
          </p:txBody>
        </p:sp>
        <p:sp>
          <p:nvSpPr>
            <p:cNvPr id="47" name="テキスト ボックス 1027"/>
            <p:cNvSpPr txBox="1"/>
            <p:nvPr/>
          </p:nvSpPr>
          <p:spPr>
            <a:xfrm>
              <a:off x="9143633" y="440668"/>
              <a:ext cx="230832" cy="276999"/>
            </a:xfrm>
            <a:prstGeom prst="rect">
              <a:avLst/>
            </a:prstGeom>
            <a:noFill/>
            <a:ln>
              <a:noFill/>
            </a:ln>
            <a:effectLst/>
          </p:spPr>
          <p:txBody>
            <a:bodyPr rot="0" spcFirstLastPara="0" vert="horz" wrap="none" lIns="0" tIns="0" rIns="0" bIns="0" numCol="1" spcCol="0" rtlCol="0" fromWordArt="0" anchor="t" anchorCtr="0" forceAA="0" compatLnSpc="1">
              <a:prstTxWarp prst="textNoShape">
                <a:avLst/>
              </a:prstTxWarp>
              <a:spAutoFit/>
            </a:bodyPr>
            <a:lstStyle/>
            <a:p>
              <a:pPr algn="just">
                <a:spcAft>
                  <a:spcPts val="0"/>
                </a:spcAft>
              </a:pPr>
              <a:r>
                <a:rPr lang="ja-JP" sz="1800" kern="100" dirty="0">
                  <a:ln w="10160" cap="flat" cmpd="sng" algn="ctr">
                    <a:solidFill>
                      <a:srgbClr val="000000"/>
                    </a:solidFill>
                    <a:prstDash val="solid"/>
                    <a:round/>
                  </a:ln>
                  <a:solidFill>
                    <a:srgbClr val="FFFFFF"/>
                  </a:solidFill>
                  <a:effectLst>
                    <a:outerShdw blurRad="38100" dist="22860" dir="5400000" algn="tl">
                      <a:srgbClr val="000000">
                        <a:alpha val="30000"/>
                      </a:srgbClr>
                    </a:outerShdw>
                  </a:effectLst>
                  <a:latin typeface="Century"/>
                  <a:ea typeface="AR Pゴシック体S"/>
                  <a:cs typeface="Times New Roman"/>
                </a:rPr>
                <a:t>緑</a:t>
              </a:r>
              <a:endParaRPr lang="ja-JP" sz="1050" kern="100" dirty="0">
                <a:effectLst/>
                <a:latin typeface="Century"/>
                <a:ea typeface="ＭＳ 明朝"/>
                <a:cs typeface="Times New Roman"/>
              </a:endParaRPr>
            </a:p>
          </p:txBody>
        </p:sp>
      </p:grpSp>
    </p:spTree>
    <p:extLst>
      <p:ext uri="{BB962C8B-B14F-4D97-AF65-F5344CB8AC3E}">
        <p14:creationId xmlns:p14="http://schemas.microsoft.com/office/powerpoint/2010/main" val="2485700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3"/>
          <a:stretch>
            <a:fillRect/>
          </a:stretch>
        </p:blipFill>
        <p:spPr>
          <a:xfrm>
            <a:off x="2516400" y="139883"/>
            <a:ext cx="8369911" cy="6718117"/>
          </a:xfrm>
          <a:prstGeom prst="rect">
            <a:avLst/>
          </a:prstGeom>
        </p:spPr>
      </p:pic>
      <p:sp>
        <p:nvSpPr>
          <p:cNvPr id="6" name="正方形/長方形 5"/>
          <p:cNvSpPr/>
          <p:nvPr/>
        </p:nvSpPr>
        <p:spPr>
          <a:xfrm>
            <a:off x="3965575" y="3079085"/>
            <a:ext cx="4572000" cy="400110"/>
          </a:xfrm>
          <a:prstGeom prst="rect">
            <a:avLst/>
          </a:prstGeom>
        </p:spPr>
        <p:txBody>
          <a:bodyPr>
            <a:spAutoFit/>
          </a:bodyPr>
          <a:lstStyle/>
          <a:p>
            <a:pPr algn="just"/>
            <a:endParaRPr lang="ja-JP" altLang="en-US" sz="1000" kern="100" dirty="0">
              <a:solidFill>
                <a:prstClr val="black"/>
              </a:solidFill>
              <a:ea typeface="ＭＳ 明朝" panose="02020609040205080304" pitchFamily="17" charset="-128"/>
            </a:endParaRPr>
          </a:p>
          <a:p>
            <a:endParaRPr lang="ja-JP" altLang="en-US" sz="1000" kern="100" dirty="0">
              <a:solidFill>
                <a:prstClr val="black"/>
              </a:solidFill>
              <a:ea typeface="ＭＳ 明朝" panose="02020609040205080304" pitchFamily="17" charset="-128"/>
            </a:endParaRPr>
          </a:p>
        </p:txBody>
      </p:sp>
      <p:sp>
        <p:nvSpPr>
          <p:cNvPr id="8" name="正方形/長方形 7"/>
          <p:cNvSpPr/>
          <p:nvPr/>
        </p:nvSpPr>
        <p:spPr>
          <a:xfrm>
            <a:off x="3810000" y="3228945"/>
            <a:ext cx="4572000" cy="400110"/>
          </a:xfrm>
          <a:prstGeom prst="rect">
            <a:avLst/>
          </a:prstGeom>
        </p:spPr>
        <p:txBody>
          <a:bodyPr>
            <a:spAutoFit/>
          </a:bodyPr>
          <a:lstStyle/>
          <a:p>
            <a:pPr algn="just"/>
            <a:endParaRPr lang="ja-JP" altLang="en-US" sz="1000" kern="100" dirty="0">
              <a:solidFill>
                <a:prstClr val="black"/>
              </a:solidFill>
              <a:ea typeface="ＭＳ 明朝" panose="02020609040205080304" pitchFamily="17" charset="-128"/>
            </a:endParaRPr>
          </a:p>
          <a:p>
            <a:endParaRPr lang="ja-JP" altLang="en-US" sz="1000" kern="100" dirty="0">
              <a:solidFill>
                <a:prstClr val="black"/>
              </a:solidFill>
              <a:ea typeface="ＭＳ 明朝" panose="02020609040205080304" pitchFamily="17" charset="-128"/>
            </a:endParaRPr>
          </a:p>
        </p:txBody>
      </p:sp>
      <p:sp>
        <p:nvSpPr>
          <p:cNvPr id="15" name="Rectangle 11"/>
          <p:cNvSpPr>
            <a:spLocks noChangeArrowheads="1"/>
          </p:cNvSpPr>
          <p:nvPr/>
        </p:nvSpPr>
        <p:spPr bwMode="auto">
          <a:xfrm>
            <a:off x="1524003"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endParaRPr kumimoji="0" lang="ja-JP" altLang="ja-JP" dirty="0">
              <a:solidFill>
                <a:prstClr val="black"/>
              </a:solidFill>
              <a:latin typeface="Arial" panose="020B0604020202020204" pitchFamily="34" charset="0"/>
            </a:endParaRPr>
          </a:p>
        </p:txBody>
      </p:sp>
      <p:sp>
        <p:nvSpPr>
          <p:cNvPr id="2" name="円/楕円 1"/>
          <p:cNvSpPr/>
          <p:nvPr/>
        </p:nvSpPr>
        <p:spPr>
          <a:xfrm>
            <a:off x="5190149" y="5560238"/>
            <a:ext cx="1690827" cy="9144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800" b="1" dirty="0">
              <a:solidFill>
                <a:prstClr val="black"/>
              </a:solidFill>
            </a:endParaRPr>
          </a:p>
        </p:txBody>
      </p:sp>
      <p:sp>
        <p:nvSpPr>
          <p:cNvPr id="7" name="正方形/長方形 6"/>
          <p:cNvSpPr/>
          <p:nvPr/>
        </p:nvSpPr>
        <p:spPr>
          <a:xfrm>
            <a:off x="3810000" y="3228945"/>
            <a:ext cx="4572000" cy="400110"/>
          </a:xfrm>
          <a:prstGeom prst="rect">
            <a:avLst/>
          </a:prstGeom>
        </p:spPr>
        <p:txBody>
          <a:bodyPr>
            <a:spAutoFit/>
          </a:bodyPr>
          <a:lstStyle/>
          <a:p>
            <a:pPr algn="just"/>
            <a:endParaRPr lang="ja-JP" altLang="en-US" sz="1000" kern="100" dirty="0">
              <a:solidFill>
                <a:prstClr val="black"/>
              </a:solidFill>
              <a:ea typeface="ＭＳ 明朝" panose="02020609040205080304" pitchFamily="17" charset="-128"/>
            </a:endParaRPr>
          </a:p>
          <a:p>
            <a:endParaRPr lang="ja-JP" altLang="en-US" sz="1000" kern="100" dirty="0">
              <a:solidFill>
                <a:prstClr val="black"/>
              </a:solidFill>
              <a:ea typeface="ＭＳ 明朝" panose="02020609040205080304" pitchFamily="17" charset="-128"/>
            </a:endParaRPr>
          </a:p>
        </p:txBody>
      </p:sp>
      <p:grpSp>
        <p:nvGrpSpPr>
          <p:cNvPr id="9" name="グループ化 8"/>
          <p:cNvGrpSpPr/>
          <p:nvPr/>
        </p:nvGrpSpPr>
        <p:grpSpPr>
          <a:xfrm>
            <a:off x="7824195" y="3356992"/>
            <a:ext cx="1320239" cy="3420380"/>
            <a:chOff x="7824192" y="3356992"/>
            <a:chExt cx="1320239" cy="3420380"/>
          </a:xfrm>
        </p:grpSpPr>
        <p:pic>
          <p:nvPicPr>
            <p:cNvPr id="52" name="図 51"/>
            <p:cNvPicPr>
              <a:picLocks noChangeAspect="1"/>
            </p:cNvPicPr>
            <p:nvPr/>
          </p:nvPicPr>
          <p:blipFill>
            <a:blip r:embed="rId4"/>
            <a:stretch>
              <a:fillRect/>
            </a:stretch>
          </p:blipFill>
          <p:spPr>
            <a:xfrm>
              <a:off x="7824192" y="3947067"/>
              <a:ext cx="600159" cy="562053"/>
            </a:xfrm>
            <a:prstGeom prst="rect">
              <a:avLst/>
            </a:prstGeom>
          </p:spPr>
        </p:pic>
        <p:pic>
          <p:nvPicPr>
            <p:cNvPr id="54" name="図 53"/>
            <p:cNvPicPr>
              <a:picLocks noChangeAspect="1"/>
            </p:cNvPicPr>
            <p:nvPr/>
          </p:nvPicPr>
          <p:blipFill>
            <a:blip r:embed="rId4"/>
            <a:stretch>
              <a:fillRect/>
            </a:stretch>
          </p:blipFill>
          <p:spPr>
            <a:xfrm>
              <a:off x="7824192" y="6215319"/>
              <a:ext cx="600159" cy="562053"/>
            </a:xfrm>
            <a:prstGeom prst="rect">
              <a:avLst/>
            </a:prstGeom>
          </p:spPr>
        </p:pic>
        <p:pic>
          <p:nvPicPr>
            <p:cNvPr id="55" name="図 54"/>
            <p:cNvPicPr>
              <a:picLocks noChangeAspect="1"/>
            </p:cNvPicPr>
            <p:nvPr/>
          </p:nvPicPr>
          <p:blipFill>
            <a:blip r:embed="rId4"/>
            <a:stretch>
              <a:fillRect/>
            </a:stretch>
          </p:blipFill>
          <p:spPr>
            <a:xfrm>
              <a:off x="7836101" y="3356992"/>
              <a:ext cx="600159" cy="562053"/>
            </a:xfrm>
            <a:prstGeom prst="rect">
              <a:avLst/>
            </a:prstGeom>
          </p:spPr>
        </p:pic>
        <p:pic>
          <p:nvPicPr>
            <p:cNvPr id="39" name="図 38"/>
            <p:cNvPicPr>
              <a:picLocks noChangeAspect="1"/>
            </p:cNvPicPr>
            <p:nvPr/>
          </p:nvPicPr>
          <p:blipFill>
            <a:blip r:embed="rId4"/>
            <a:stretch>
              <a:fillRect/>
            </a:stretch>
          </p:blipFill>
          <p:spPr>
            <a:xfrm>
              <a:off x="8544272" y="4487127"/>
              <a:ext cx="600159" cy="562053"/>
            </a:xfrm>
            <a:prstGeom prst="rect">
              <a:avLst/>
            </a:prstGeom>
          </p:spPr>
        </p:pic>
      </p:grpSp>
      <p:grpSp>
        <p:nvGrpSpPr>
          <p:cNvPr id="5" name="グループ化 4"/>
          <p:cNvGrpSpPr/>
          <p:nvPr/>
        </p:nvGrpSpPr>
        <p:grpSpPr>
          <a:xfrm>
            <a:off x="7764095" y="1642815"/>
            <a:ext cx="2064415" cy="4558497"/>
            <a:chOff x="7679902" y="2331317"/>
            <a:chExt cx="2064414" cy="4558497"/>
          </a:xfrm>
        </p:grpSpPr>
        <p:pic>
          <p:nvPicPr>
            <p:cNvPr id="30" name="図 29"/>
            <p:cNvPicPr>
              <a:picLocks noChangeAspect="1"/>
            </p:cNvPicPr>
            <p:nvPr/>
          </p:nvPicPr>
          <p:blipFill>
            <a:blip r:embed="rId5"/>
            <a:stretch>
              <a:fillRect/>
            </a:stretch>
          </p:blipFill>
          <p:spPr>
            <a:xfrm>
              <a:off x="9144157" y="5211637"/>
              <a:ext cx="600159" cy="562053"/>
            </a:xfrm>
            <a:prstGeom prst="rect">
              <a:avLst/>
            </a:prstGeom>
          </p:spPr>
        </p:pic>
        <p:pic>
          <p:nvPicPr>
            <p:cNvPr id="32" name="図 31"/>
            <p:cNvPicPr>
              <a:picLocks noChangeAspect="1"/>
            </p:cNvPicPr>
            <p:nvPr/>
          </p:nvPicPr>
          <p:blipFill>
            <a:blip r:embed="rId5"/>
            <a:stretch>
              <a:fillRect/>
            </a:stretch>
          </p:blipFill>
          <p:spPr>
            <a:xfrm>
              <a:off x="8435986" y="3483445"/>
              <a:ext cx="600159" cy="562053"/>
            </a:xfrm>
            <a:prstGeom prst="rect">
              <a:avLst/>
            </a:prstGeom>
          </p:spPr>
        </p:pic>
        <p:pic>
          <p:nvPicPr>
            <p:cNvPr id="31" name="図 30"/>
            <p:cNvPicPr>
              <a:picLocks noChangeAspect="1"/>
            </p:cNvPicPr>
            <p:nvPr/>
          </p:nvPicPr>
          <p:blipFill>
            <a:blip r:embed="rId5"/>
            <a:stretch>
              <a:fillRect/>
            </a:stretch>
          </p:blipFill>
          <p:spPr>
            <a:xfrm>
              <a:off x="7679902" y="2331317"/>
              <a:ext cx="600159" cy="562053"/>
            </a:xfrm>
            <a:prstGeom prst="rect">
              <a:avLst/>
            </a:prstGeom>
          </p:spPr>
        </p:pic>
        <p:pic>
          <p:nvPicPr>
            <p:cNvPr id="38" name="図 37"/>
            <p:cNvPicPr>
              <a:picLocks noChangeAspect="1"/>
            </p:cNvPicPr>
            <p:nvPr/>
          </p:nvPicPr>
          <p:blipFill>
            <a:blip r:embed="rId5"/>
            <a:stretch>
              <a:fillRect/>
            </a:stretch>
          </p:blipFill>
          <p:spPr>
            <a:xfrm>
              <a:off x="8435986" y="6327761"/>
              <a:ext cx="600159" cy="562053"/>
            </a:xfrm>
            <a:prstGeom prst="rect">
              <a:avLst/>
            </a:prstGeom>
          </p:spPr>
        </p:pic>
      </p:grpSp>
      <p:grpSp>
        <p:nvGrpSpPr>
          <p:cNvPr id="10" name="グループ化 9"/>
          <p:cNvGrpSpPr/>
          <p:nvPr/>
        </p:nvGrpSpPr>
        <p:grpSpPr>
          <a:xfrm>
            <a:off x="7788189" y="2204864"/>
            <a:ext cx="636163" cy="3996444"/>
            <a:chOff x="7760459" y="2232889"/>
            <a:chExt cx="636163" cy="3996444"/>
          </a:xfrm>
        </p:grpSpPr>
        <p:pic>
          <p:nvPicPr>
            <p:cNvPr id="26" name="図 25"/>
            <p:cNvPicPr>
              <a:picLocks noChangeAspect="1"/>
            </p:cNvPicPr>
            <p:nvPr/>
          </p:nvPicPr>
          <p:blipFill>
            <a:blip r:embed="rId6"/>
            <a:stretch>
              <a:fillRect/>
            </a:stretch>
          </p:blipFill>
          <p:spPr>
            <a:xfrm>
              <a:off x="7760459" y="4551156"/>
              <a:ext cx="600159" cy="562053"/>
            </a:xfrm>
            <a:prstGeom prst="rect">
              <a:avLst/>
            </a:prstGeom>
          </p:spPr>
        </p:pic>
        <p:pic>
          <p:nvPicPr>
            <p:cNvPr id="28" name="図 27"/>
            <p:cNvPicPr>
              <a:picLocks noChangeAspect="1"/>
            </p:cNvPicPr>
            <p:nvPr/>
          </p:nvPicPr>
          <p:blipFill>
            <a:blip r:embed="rId6"/>
            <a:stretch>
              <a:fillRect/>
            </a:stretch>
          </p:blipFill>
          <p:spPr>
            <a:xfrm>
              <a:off x="7796463" y="5667280"/>
              <a:ext cx="600159" cy="562053"/>
            </a:xfrm>
            <a:prstGeom prst="rect">
              <a:avLst/>
            </a:prstGeom>
          </p:spPr>
        </p:pic>
        <p:pic>
          <p:nvPicPr>
            <p:cNvPr id="29" name="図 28"/>
            <p:cNvPicPr>
              <a:picLocks noChangeAspect="1"/>
            </p:cNvPicPr>
            <p:nvPr/>
          </p:nvPicPr>
          <p:blipFill>
            <a:blip r:embed="rId6"/>
            <a:stretch>
              <a:fillRect/>
            </a:stretch>
          </p:blipFill>
          <p:spPr>
            <a:xfrm>
              <a:off x="7760459" y="2808953"/>
              <a:ext cx="600159" cy="562053"/>
            </a:xfrm>
            <a:prstGeom prst="rect">
              <a:avLst/>
            </a:prstGeom>
          </p:spPr>
        </p:pic>
        <p:pic>
          <p:nvPicPr>
            <p:cNvPr id="27" name="図 26"/>
            <p:cNvPicPr>
              <a:picLocks noChangeAspect="1"/>
            </p:cNvPicPr>
            <p:nvPr/>
          </p:nvPicPr>
          <p:blipFill>
            <a:blip r:embed="rId6"/>
            <a:stretch>
              <a:fillRect/>
            </a:stretch>
          </p:blipFill>
          <p:spPr>
            <a:xfrm>
              <a:off x="7772368" y="2232889"/>
              <a:ext cx="600159" cy="562053"/>
            </a:xfrm>
            <a:prstGeom prst="rect">
              <a:avLst/>
            </a:prstGeom>
          </p:spPr>
        </p:pic>
      </p:grpSp>
      <p:sp>
        <p:nvSpPr>
          <p:cNvPr id="43" name="タイトル 1"/>
          <p:cNvSpPr txBox="1">
            <a:spLocks/>
          </p:cNvSpPr>
          <p:nvPr/>
        </p:nvSpPr>
        <p:spPr>
          <a:xfrm>
            <a:off x="144267" y="135630"/>
            <a:ext cx="2135311" cy="795377"/>
          </a:xfrm>
          <a:prstGeom prst="rect">
            <a:avLst/>
          </a:prstGeom>
          <a:ln/>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Autofit/>
          </a:bodyPr>
          <a:lstStyle>
            <a:lvl1pPr algn="r" defTabSz="914400" rtl="0" eaLnBrk="1" latinLnBrk="0" hangingPunct="1">
              <a:spcBef>
                <a:spcPct val="0"/>
              </a:spcBef>
              <a:buNone/>
              <a:defRPr kumimoji="1" lang="ja-JP" altLang="en-US" sz="8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defRPr/>
            </a:pPr>
            <a:r>
              <a:rPr lang="ja-JP" altLang="en-US" sz="4800" dirty="0">
                <a:solidFill>
                  <a:sysClr val="windowText" lastClr="000000"/>
                </a:solidFill>
                <a:ea typeface="ＭＳ Ｐゴシック" panose="020B0600070205080204" pitchFamily="50" charset="-128"/>
              </a:rPr>
              <a:t>活動③</a:t>
            </a:r>
            <a:endParaRPr sz="4800" dirty="0">
              <a:solidFill>
                <a:sysClr val="windowText" lastClr="000000"/>
              </a:solidFill>
              <a:ea typeface="ＭＳ Ｐゴシック" panose="020B0600070205080204" pitchFamily="50" charset="-128"/>
            </a:endParaRPr>
          </a:p>
        </p:txBody>
      </p:sp>
      <p:grpSp>
        <p:nvGrpSpPr>
          <p:cNvPr id="44" name="グループ化 43"/>
          <p:cNvGrpSpPr/>
          <p:nvPr/>
        </p:nvGrpSpPr>
        <p:grpSpPr>
          <a:xfrm>
            <a:off x="568323" y="1160748"/>
            <a:ext cx="972108" cy="754644"/>
            <a:chOff x="0" y="1"/>
            <a:chExt cx="1094741" cy="890270"/>
          </a:xfrm>
        </p:grpSpPr>
        <p:pic>
          <p:nvPicPr>
            <p:cNvPr id="46" name="Picture 1" descr="C:\Users\PC USER\Desktop\d0094245_1557313.gif"/>
            <p:cNvPicPr/>
            <p:nvPr/>
          </p:nvPicPr>
          <p:blipFill>
            <a:blip r:embed="rId7"/>
            <a:stretch>
              <a:fillRect/>
            </a:stretch>
          </p:blipFill>
          <p:spPr>
            <a:xfrm>
              <a:off x="0" y="1"/>
              <a:ext cx="1094741" cy="890270"/>
            </a:xfrm>
            <a:prstGeom prst="rect">
              <a:avLst/>
            </a:prstGeom>
            <a:noFill/>
            <a:ln w="9525">
              <a:noFill/>
            </a:ln>
          </p:spPr>
        </p:pic>
        <p:sp>
          <p:nvSpPr>
            <p:cNvPr id="53" name="星 5 52"/>
            <p:cNvSpPr/>
            <p:nvPr/>
          </p:nvSpPr>
          <p:spPr>
            <a:xfrm>
              <a:off x="266699" y="66676"/>
              <a:ext cx="761365" cy="647700"/>
            </a:xfrm>
            <a:prstGeom prst="star5">
              <a:avLst/>
            </a:prstGeom>
            <a:noFill/>
            <a:ln w="28575" cap="flat" cmpd="sng" algn="ctr">
              <a:solidFill>
                <a:srgbClr val="993300"/>
              </a:solidFill>
              <a:prstDash val="solid"/>
              <a:miter lim="800000"/>
            </a:ln>
            <a:effectLst/>
          </p:spPr>
          <p:txBody>
            <a:bodyPr/>
            <a:lstStyle/>
            <a:p>
              <a:endParaRPr lang="ja-JP" altLang="en-US" dirty="0"/>
            </a:p>
          </p:txBody>
        </p:sp>
      </p:grpSp>
      <p:sp>
        <p:nvSpPr>
          <p:cNvPr id="62" name="テキスト ボックス 61"/>
          <p:cNvSpPr txBox="1"/>
          <p:nvPr/>
        </p:nvSpPr>
        <p:spPr>
          <a:xfrm>
            <a:off x="4211713" y="344636"/>
            <a:ext cx="6384787" cy="461665"/>
          </a:xfrm>
          <a:prstGeom prst="rect">
            <a:avLst/>
          </a:prstGeom>
          <a:noFill/>
          <a:ln>
            <a:noFill/>
          </a:ln>
        </p:spPr>
        <p:txBody>
          <a:bodyPr wrap="square" rtlCol="0">
            <a:spAutoFit/>
          </a:bodyPr>
          <a:lstStyle/>
          <a:p>
            <a:r>
              <a:rPr lang="ja-JP" altLang="en-US" sz="2400" dirty="0">
                <a:solidFill>
                  <a:prstClr val="black"/>
                </a:solidFill>
              </a:rPr>
              <a:t>木下　　　　　　江頭　　　　　　原　　　　　　　森永　　　　　　　</a:t>
            </a:r>
          </a:p>
        </p:txBody>
      </p:sp>
      <p:grpSp>
        <p:nvGrpSpPr>
          <p:cNvPr id="33" name="グループ化 32"/>
          <p:cNvGrpSpPr/>
          <p:nvPr/>
        </p:nvGrpSpPr>
        <p:grpSpPr>
          <a:xfrm>
            <a:off x="7800097" y="2780927"/>
            <a:ext cx="2803163" cy="2851322"/>
            <a:chOff x="6886160" y="3433428"/>
            <a:chExt cx="2803163" cy="2851322"/>
          </a:xfrm>
        </p:grpSpPr>
        <p:pic>
          <p:nvPicPr>
            <p:cNvPr id="34" name="図 33"/>
            <p:cNvPicPr>
              <a:picLocks noChangeAspect="1"/>
            </p:cNvPicPr>
            <p:nvPr/>
          </p:nvPicPr>
          <p:blipFill>
            <a:blip r:embed="rId8"/>
            <a:stretch>
              <a:fillRect/>
            </a:stretch>
          </p:blipFill>
          <p:spPr>
            <a:xfrm>
              <a:off x="8314413" y="3433428"/>
              <a:ext cx="600159" cy="562053"/>
            </a:xfrm>
            <a:prstGeom prst="rect">
              <a:avLst/>
            </a:prstGeom>
          </p:spPr>
        </p:pic>
        <p:pic>
          <p:nvPicPr>
            <p:cNvPr id="35" name="図 34"/>
            <p:cNvPicPr>
              <a:picLocks noChangeAspect="1"/>
            </p:cNvPicPr>
            <p:nvPr/>
          </p:nvPicPr>
          <p:blipFill>
            <a:blip r:embed="rId8"/>
            <a:stretch>
              <a:fillRect/>
            </a:stretch>
          </p:blipFill>
          <p:spPr>
            <a:xfrm>
              <a:off x="7630334" y="4020385"/>
              <a:ext cx="600159" cy="562053"/>
            </a:xfrm>
            <a:prstGeom prst="rect">
              <a:avLst/>
            </a:prstGeom>
          </p:spPr>
        </p:pic>
        <p:pic>
          <p:nvPicPr>
            <p:cNvPr id="36" name="図 35"/>
            <p:cNvPicPr>
              <a:picLocks noChangeAspect="1"/>
            </p:cNvPicPr>
            <p:nvPr/>
          </p:nvPicPr>
          <p:blipFill>
            <a:blip r:embed="rId8"/>
            <a:stretch>
              <a:fillRect/>
            </a:stretch>
          </p:blipFill>
          <p:spPr>
            <a:xfrm>
              <a:off x="9089164" y="5139628"/>
              <a:ext cx="600159" cy="562053"/>
            </a:xfrm>
            <a:prstGeom prst="rect">
              <a:avLst/>
            </a:prstGeom>
          </p:spPr>
        </p:pic>
        <p:pic>
          <p:nvPicPr>
            <p:cNvPr id="37" name="図 36"/>
            <p:cNvPicPr>
              <a:picLocks noChangeAspect="1"/>
            </p:cNvPicPr>
            <p:nvPr/>
          </p:nvPicPr>
          <p:blipFill>
            <a:blip r:embed="rId8"/>
            <a:stretch>
              <a:fillRect/>
            </a:stretch>
          </p:blipFill>
          <p:spPr>
            <a:xfrm>
              <a:off x="6886160" y="5722697"/>
              <a:ext cx="600159" cy="562053"/>
            </a:xfrm>
            <a:prstGeom prst="rect">
              <a:avLst/>
            </a:prstGeom>
          </p:spPr>
        </p:pic>
      </p:grpSp>
      <p:sp>
        <p:nvSpPr>
          <p:cNvPr id="40" name="円/楕円 39"/>
          <p:cNvSpPr/>
          <p:nvPr/>
        </p:nvSpPr>
        <p:spPr>
          <a:xfrm>
            <a:off x="2711626" y="4536692"/>
            <a:ext cx="455241" cy="512488"/>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円/楕円 40"/>
          <p:cNvSpPr/>
          <p:nvPr/>
        </p:nvSpPr>
        <p:spPr>
          <a:xfrm>
            <a:off x="2707961" y="3397592"/>
            <a:ext cx="455241" cy="512488"/>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2" name="円/楕円 41"/>
          <p:cNvSpPr/>
          <p:nvPr/>
        </p:nvSpPr>
        <p:spPr>
          <a:xfrm>
            <a:off x="2707960" y="5661248"/>
            <a:ext cx="455241" cy="512488"/>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45" name="グループ化 44"/>
          <p:cNvGrpSpPr/>
          <p:nvPr/>
        </p:nvGrpSpPr>
        <p:grpSpPr>
          <a:xfrm>
            <a:off x="3777736" y="440671"/>
            <a:ext cx="5596731" cy="287851"/>
            <a:chOff x="3777734" y="440668"/>
            <a:chExt cx="5596731" cy="287851"/>
          </a:xfrm>
        </p:grpSpPr>
        <p:sp>
          <p:nvSpPr>
            <p:cNvPr id="47" name="テキスト ボックス 4"/>
            <p:cNvSpPr txBox="1"/>
            <p:nvPr/>
          </p:nvSpPr>
          <p:spPr>
            <a:xfrm>
              <a:off x="3777734" y="451520"/>
              <a:ext cx="230832" cy="276999"/>
            </a:xfrm>
            <a:prstGeom prst="rect">
              <a:avLst/>
            </a:prstGeom>
            <a:noFill/>
            <a:ln>
              <a:noFill/>
            </a:ln>
            <a:effectLst/>
          </p:spPr>
          <p:txBody>
            <a:bodyPr rot="0" spcFirstLastPara="0" vert="horz" wrap="none" lIns="0" tIns="0" rIns="0" bIns="0" numCol="1" spcCol="0" rtlCol="0" fromWordArt="0" anchor="t" anchorCtr="0" forceAA="0" compatLnSpc="1">
              <a:prstTxWarp prst="textNoShape">
                <a:avLst/>
              </a:prstTxWarp>
              <a:spAutoFit/>
            </a:bodyPr>
            <a:lstStyle/>
            <a:p>
              <a:pPr algn="just">
                <a:spcAft>
                  <a:spcPts val="0"/>
                </a:spcAft>
              </a:pPr>
              <a:r>
                <a:rPr lang="ja-JP" sz="1800" kern="100" dirty="0">
                  <a:ln w="10160" cap="flat" cmpd="sng" algn="ctr">
                    <a:solidFill>
                      <a:srgbClr val="000000"/>
                    </a:solidFill>
                    <a:prstDash val="solid"/>
                    <a:round/>
                  </a:ln>
                  <a:solidFill>
                    <a:srgbClr val="FFFFFF"/>
                  </a:solidFill>
                  <a:effectLst>
                    <a:outerShdw blurRad="38100" dist="22860" dir="5400000" algn="tl">
                      <a:srgbClr val="000000">
                        <a:alpha val="30000"/>
                      </a:srgbClr>
                    </a:outerShdw>
                  </a:effectLst>
                  <a:latin typeface="Century"/>
                  <a:ea typeface="AR Pゴシック体S"/>
                  <a:cs typeface="Times New Roman"/>
                </a:rPr>
                <a:t>赤</a:t>
              </a:r>
              <a:endParaRPr lang="ja-JP" sz="1050" kern="100" dirty="0">
                <a:effectLst/>
                <a:latin typeface="Century"/>
                <a:ea typeface="ＭＳ 明朝"/>
                <a:cs typeface="Times New Roman"/>
              </a:endParaRPr>
            </a:p>
          </p:txBody>
        </p:sp>
        <p:sp>
          <p:nvSpPr>
            <p:cNvPr id="48" name="テキスト ボックス 6"/>
            <p:cNvSpPr txBox="1"/>
            <p:nvPr/>
          </p:nvSpPr>
          <p:spPr>
            <a:xfrm>
              <a:off x="5483134" y="451520"/>
              <a:ext cx="230832" cy="276999"/>
            </a:xfrm>
            <a:prstGeom prst="rect">
              <a:avLst/>
            </a:prstGeom>
            <a:noFill/>
            <a:ln>
              <a:noFill/>
            </a:ln>
            <a:effectLst/>
          </p:spPr>
          <p:txBody>
            <a:bodyPr rot="0" spcFirstLastPara="0" vert="horz" wrap="none" lIns="0" tIns="0" rIns="0" bIns="0" numCol="1" spcCol="0" rtlCol="0" fromWordArt="0" anchor="t" anchorCtr="0" forceAA="0" compatLnSpc="1">
              <a:prstTxWarp prst="textNoShape">
                <a:avLst/>
              </a:prstTxWarp>
              <a:spAutoFit/>
            </a:bodyPr>
            <a:lstStyle/>
            <a:p>
              <a:pPr algn="just">
                <a:spcAft>
                  <a:spcPts val="0"/>
                </a:spcAft>
              </a:pPr>
              <a:r>
                <a:rPr lang="ja-JP" sz="1800" kern="100">
                  <a:ln w="10160" cap="flat" cmpd="sng" algn="ctr">
                    <a:solidFill>
                      <a:srgbClr val="000000"/>
                    </a:solidFill>
                    <a:prstDash val="solid"/>
                    <a:round/>
                  </a:ln>
                  <a:solidFill>
                    <a:srgbClr val="FFFFFF"/>
                  </a:solidFill>
                  <a:effectLst>
                    <a:outerShdw blurRad="38100" dist="22860" dir="5400000" algn="tl">
                      <a:srgbClr val="000000">
                        <a:alpha val="30000"/>
                      </a:srgbClr>
                    </a:outerShdw>
                  </a:effectLst>
                  <a:latin typeface="Century"/>
                  <a:ea typeface="AR Pゴシック体S"/>
                  <a:cs typeface="Times New Roman"/>
                </a:rPr>
                <a:t>青</a:t>
              </a:r>
              <a:endParaRPr lang="ja-JP" sz="1050" kern="100">
                <a:effectLst/>
                <a:latin typeface="Century"/>
                <a:ea typeface="ＭＳ 明朝"/>
                <a:cs typeface="Times New Roman"/>
              </a:endParaRPr>
            </a:p>
          </p:txBody>
        </p:sp>
        <p:sp>
          <p:nvSpPr>
            <p:cNvPr id="49" name="テキスト ボックス 1026"/>
            <p:cNvSpPr txBox="1"/>
            <p:nvPr/>
          </p:nvSpPr>
          <p:spPr>
            <a:xfrm>
              <a:off x="7355342" y="440668"/>
              <a:ext cx="230832" cy="276999"/>
            </a:xfrm>
            <a:prstGeom prst="rect">
              <a:avLst/>
            </a:prstGeom>
            <a:noFill/>
            <a:ln>
              <a:noFill/>
            </a:ln>
            <a:effectLst/>
          </p:spPr>
          <p:txBody>
            <a:bodyPr rot="0" spcFirstLastPara="0" vert="horz" wrap="none" lIns="0" tIns="0" rIns="0" bIns="0" numCol="1" spcCol="0" rtlCol="0" fromWordArt="0" anchor="t" anchorCtr="0" forceAA="0" compatLnSpc="1">
              <a:prstTxWarp prst="textNoShape">
                <a:avLst/>
              </a:prstTxWarp>
              <a:spAutoFit/>
            </a:bodyPr>
            <a:lstStyle/>
            <a:p>
              <a:pPr algn="just">
                <a:spcAft>
                  <a:spcPts val="0"/>
                </a:spcAft>
              </a:pPr>
              <a:r>
                <a:rPr lang="ja-JP" sz="1800" kern="100">
                  <a:ln w="10160" cap="flat" cmpd="sng" algn="ctr">
                    <a:solidFill>
                      <a:srgbClr val="000000"/>
                    </a:solidFill>
                    <a:prstDash val="solid"/>
                    <a:round/>
                  </a:ln>
                  <a:solidFill>
                    <a:srgbClr val="FFFFFF"/>
                  </a:solidFill>
                  <a:effectLst>
                    <a:outerShdw blurRad="38100" dist="22860" dir="5400000" algn="tl">
                      <a:srgbClr val="000000">
                        <a:alpha val="30000"/>
                      </a:srgbClr>
                    </a:outerShdw>
                  </a:effectLst>
                  <a:latin typeface="Century"/>
                  <a:ea typeface="AR Pゴシック体S"/>
                  <a:cs typeface="Times New Roman"/>
                </a:rPr>
                <a:t>黄</a:t>
              </a:r>
              <a:endParaRPr lang="ja-JP" sz="1050" kern="100">
                <a:effectLst/>
                <a:latin typeface="Century"/>
                <a:ea typeface="ＭＳ 明朝"/>
                <a:cs typeface="Times New Roman"/>
              </a:endParaRPr>
            </a:p>
          </p:txBody>
        </p:sp>
        <p:sp>
          <p:nvSpPr>
            <p:cNvPr id="50" name="テキスト ボックス 1027"/>
            <p:cNvSpPr txBox="1"/>
            <p:nvPr/>
          </p:nvSpPr>
          <p:spPr>
            <a:xfrm>
              <a:off x="9143633" y="440668"/>
              <a:ext cx="230832" cy="276999"/>
            </a:xfrm>
            <a:prstGeom prst="rect">
              <a:avLst/>
            </a:prstGeom>
            <a:noFill/>
            <a:ln>
              <a:noFill/>
            </a:ln>
            <a:effectLst/>
          </p:spPr>
          <p:txBody>
            <a:bodyPr rot="0" spcFirstLastPara="0" vert="horz" wrap="none" lIns="0" tIns="0" rIns="0" bIns="0" numCol="1" spcCol="0" rtlCol="0" fromWordArt="0" anchor="t" anchorCtr="0" forceAA="0" compatLnSpc="1">
              <a:prstTxWarp prst="textNoShape">
                <a:avLst/>
              </a:prstTxWarp>
              <a:spAutoFit/>
            </a:bodyPr>
            <a:lstStyle/>
            <a:p>
              <a:pPr algn="just">
                <a:spcAft>
                  <a:spcPts val="0"/>
                </a:spcAft>
              </a:pPr>
              <a:r>
                <a:rPr lang="ja-JP" sz="1800" kern="100" dirty="0">
                  <a:ln w="10160" cap="flat" cmpd="sng" algn="ctr">
                    <a:solidFill>
                      <a:srgbClr val="000000"/>
                    </a:solidFill>
                    <a:prstDash val="solid"/>
                    <a:round/>
                  </a:ln>
                  <a:solidFill>
                    <a:srgbClr val="FFFFFF"/>
                  </a:solidFill>
                  <a:effectLst>
                    <a:outerShdw blurRad="38100" dist="22860" dir="5400000" algn="tl">
                      <a:srgbClr val="000000">
                        <a:alpha val="30000"/>
                      </a:srgbClr>
                    </a:outerShdw>
                  </a:effectLst>
                  <a:latin typeface="Century"/>
                  <a:ea typeface="AR Pゴシック体S"/>
                  <a:cs typeface="Times New Roman"/>
                </a:rPr>
                <a:t>緑</a:t>
              </a:r>
              <a:endParaRPr lang="ja-JP" sz="1050" kern="100" dirty="0">
                <a:effectLst/>
                <a:latin typeface="Century"/>
                <a:ea typeface="ＭＳ 明朝"/>
                <a:cs typeface="Times New Roman"/>
              </a:endParaRPr>
            </a:p>
          </p:txBody>
        </p:sp>
      </p:grpSp>
    </p:spTree>
    <p:extLst>
      <p:ext uri="{BB962C8B-B14F-4D97-AF65-F5344CB8AC3E}">
        <p14:creationId xmlns:p14="http://schemas.microsoft.com/office/powerpoint/2010/main" val="3949824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4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2"/>
          <p:cNvSpPr txBox="1">
            <a:spLocks/>
          </p:cNvSpPr>
          <p:nvPr/>
        </p:nvSpPr>
        <p:spPr>
          <a:xfrm>
            <a:off x="1629188" y="1664804"/>
            <a:ext cx="9073008" cy="2304256"/>
          </a:xfrm>
          <a:prstGeom prst="rect">
            <a:avLst/>
          </a:prstGeom>
          <a:effectLst>
            <a:outerShdw blurRad="50800" dist="38100" dir="5400000" algn="t"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Autofit/>
          </a:bodyPr>
          <a:lstStyle>
            <a:lvl1pPr algn="r" defTabSz="914400" rtl="0" eaLnBrk="1" latinLnBrk="0" hangingPunct="1">
              <a:spcBef>
                <a:spcPct val="0"/>
              </a:spcBef>
              <a:buNone/>
              <a:defRPr kumimoji="1" lang="ja-JP" altLang="en-US" sz="8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ja-JP" altLang="en-US" sz="7200" dirty="0">
                <a:latin typeface="+mj-ea"/>
                <a:ea typeface="+mj-ea"/>
              </a:rPr>
              <a:t>Ｓｔｅｐ Ｕｐ Ｗｅｂｂｉｎｇ</a:t>
            </a:r>
            <a:endParaRPr lang="en-US" altLang="ja-JP" sz="7200" dirty="0">
              <a:latin typeface="+mj-ea"/>
              <a:ea typeface="+mj-ea"/>
            </a:endParaRPr>
          </a:p>
          <a:p>
            <a:pPr algn="ctr"/>
            <a:r>
              <a:rPr lang="ja-JP" altLang="en-US" sz="7200" dirty="0">
                <a:latin typeface="+mj-ea"/>
                <a:ea typeface="+mj-ea"/>
              </a:rPr>
              <a:t>～解決への一歩～</a:t>
            </a:r>
          </a:p>
        </p:txBody>
      </p:sp>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31275" y="4257092"/>
            <a:ext cx="2668836" cy="2412268"/>
          </a:xfrm>
          <a:prstGeom prst="rect">
            <a:avLst/>
          </a:prstGeom>
        </p:spPr>
      </p:pic>
      <p:sp>
        <p:nvSpPr>
          <p:cNvPr id="4" name="タイトル 1"/>
          <p:cNvSpPr>
            <a:spLocks noGrp="1"/>
          </p:cNvSpPr>
          <p:nvPr>
            <p:ph type="title"/>
          </p:nvPr>
        </p:nvSpPr>
        <p:spPr>
          <a:xfrm>
            <a:off x="479378" y="188640"/>
            <a:ext cx="11269252" cy="1027500"/>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ja-JP" altLang="en-US" sz="6000" dirty="0"/>
              <a:t>自分や友達の「強み」を生かそう</a:t>
            </a:r>
          </a:p>
        </p:txBody>
      </p:sp>
    </p:spTree>
    <p:extLst>
      <p:ext uri="{BB962C8B-B14F-4D97-AF65-F5344CB8AC3E}">
        <p14:creationId xmlns:p14="http://schemas.microsoft.com/office/powerpoint/2010/main" val="820050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3107667" y="1617009"/>
            <a:ext cx="8567863" cy="4908339"/>
          </a:xfrm>
          <a:prstGeom prst="roundRect">
            <a:avLst>
              <a:gd name="adj" fmla="val 10606"/>
            </a:avLst>
          </a:prstGeom>
          <a:solidFill>
            <a:srgbClr val="FFFFFF"/>
          </a:solidFill>
          <a:ln w="12700">
            <a:solidFill>
              <a:srgbClr val="000000"/>
            </a:solidFill>
            <a:round/>
            <a:headEnd/>
            <a:tailEnd/>
          </a:ln>
          <a:effectLst/>
          <a:extLst>
            <a:ext uri="{AF507438-7753-43E0-B8FC-AC1667EBCBE1}">
              <a14:hiddenEffects xmlns:a14="http://schemas.microsoft.com/office/drawing/2010/main">
                <a:effectLst>
                  <a:outerShdw dist="28398" dir="3806097" algn="ctr" rotWithShape="0">
                    <a:srgbClr val="7F7F7F">
                      <a:alpha val="50000"/>
                    </a:srgbClr>
                  </a:outerShdw>
                </a:effectLst>
              </a14:hiddenEffects>
            </a:ext>
          </a:extLst>
        </p:spPr>
        <p:txBody>
          <a:bodyPr vert="horz" wrap="square" lIns="74295" tIns="8890" rIns="74295" bIns="889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6000" dirty="0">
                <a:latin typeface="HG丸ｺﾞｼｯｸM-PRO" panose="020F0600000000000000" pitchFamily="50" charset="-128"/>
                <a:ea typeface="HG丸ｺﾞｼｯｸM-PRO" panose="020F0600000000000000" pitchFamily="50" charset="-128"/>
              </a:rPr>
              <a:t>○</a:t>
            </a:r>
            <a:endParaRPr kumimoji="0" lang="en-US" altLang="ja-JP" sz="6000" dirty="0">
              <a:latin typeface="HG丸ｺﾞｼｯｸM-PRO" panose="020F0600000000000000" pitchFamily="50" charset="-128"/>
              <a:ea typeface="HG丸ｺﾞｼｯｸM-PRO" panose="020F0600000000000000" pitchFamily="50" charset="-128"/>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ja-JP" sz="6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6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a:t>
            </a:r>
            <a:endParaRPr kumimoji="0" lang="en-US" altLang="ja-JP" sz="6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ja-JP" sz="6000" dirty="0">
              <a:latin typeface="HG丸ｺﾞｼｯｸM-PRO" panose="020F0600000000000000" pitchFamily="50" charset="-128"/>
              <a:ea typeface="HG丸ｺﾞｼｯｸM-PRO" panose="020F0600000000000000" pitchFamily="50" charset="-128"/>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6000" dirty="0">
                <a:latin typeface="HG丸ｺﾞｼｯｸM-PRO" panose="020F0600000000000000" pitchFamily="50" charset="-128"/>
                <a:ea typeface="HG丸ｺﾞｼｯｸM-PRO" panose="020F0600000000000000" pitchFamily="50" charset="-128"/>
              </a:rPr>
              <a:t>○</a:t>
            </a:r>
            <a:endParaRPr kumimoji="0" lang="ja-JP" altLang="en-US" sz="6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88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3800" b="0" i="0" u="none" strike="noStrike" cap="none" normalizeH="0" baseline="0" dirty="0">
              <a:ln>
                <a:noFill/>
              </a:ln>
              <a:solidFill>
                <a:schemeClr val="tx1"/>
              </a:solidFill>
              <a:effectLst/>
              <a:latin typeface="Arial" panose="020B0604020202020204" pitchFamily="34" charset="0"/>
            </a:endParaRPr>
          </a:p>
        </p:txBody>
      </p:sp>
      <p:sp>
        <p:nvSpPr>
          <p:cNvPr id="6" name="タイトル 1"/>
          <p:cNvSpPr txBox="1">
            <a:spLocks/>
          </p:cNvSpPr>
          <p:nvPr/>
        </p:nvSpPr>
        <p:spPr>
          <a:xfrm>
            <a:off x="2495600" y="135629"/>
            <a:ext cx="9624392" cy="795377"/>
          </a:xfrm>
          <a:prstGeom prst="rect">
            <a:avLst/>
          </a:prstGeom>
          <a:ln/>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Autofit/>
          </a:bodyPr>
          <a:lstStyle>
            <a:lvl1pPr algn="r" defTabSz="914400" rtl="0" eaLnBrk="1" latinLnBrk="0" hangingPunct="1">
              <a:spcBef>
                <a:spcPct val="0"/>
              </a:spcBef>
              <a:buNone/>
              <a:defRPr kumimoji="1" lang="ja-JP" altLang="en-US" sz="8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defRPr/>
            </a:pPr>
            <a:r>
              <a:rPr lang="ja-JP" altLang="en-US" sz="3900" dirty="0">
                <a:solidFill>
                  <a:sysClr val="windowText" lastClr="000000"/>
                </a:solidFill>
                <a:ea typeface="ＭＳ Ｐゴシック" panose="020B0600070205080204" pitchFamily="50" charset="-128"/>
              </a:rPr>
              <a:t>「星☆いくつ」で選んだ自分の「強み」を書こう</a:t>
            </a:r>
            <a:endParaRPr sz="3900" dirty="0">
              <a:solidFill>
                <a:sysClr val="windowText" lastClr="000000"/>
              </a:solidFill>
              <a:ea typeface="ＭＳ Ｐゴシック" panose="020B0600070205080204" pitchFamily="50" charset="-128"/>
            </a:endParaRPr>
          </a:p>
        </p:txBody>
      </p:sp>
      <p:sp>
        <p:nvSpPr>
          <p:cNvPr id="11" name="角丸四角形 10"/>
          <p:cNvSpPr/>
          <p:nvPr/>
        </p:nvSpPr>
        <p:spPr>
          <a:xfrm>
            <a:off x="4227248" y="1772819"/>
            <a:ext cx="7164796" cy="89302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6000" b="1" dirty="0">
                <a:solidFill>
                  <a:schemeClr val="tx1"/>
                </a:solidFill>
                <a:latin typeface="HG丸ｺﾞｼｯｸM-PRO" panose="020F0600000000000000" pitchFamily="50" charset="-128"/>
                <a:ea typeface="HG丸ｺﾞｼｯｸM-PRO" panose="020F0600000000000000" pitchFamily="50" charset="-128"/>
              </a:rPr>
              <a:t>粘り強い・努力家</a:t>
            </a:r>
          </a:p>
        </p:txBody>
      </p:sp>
      <p:sp>
        <p:nvSpPr>
          <p:cNvPr id="7" name="角丸四角形 6"/>
          <p:cNvSpPr/>
          <p:nvPr/>
        </p:nvSpPr>
        <p:spPr>
          <a:xfrm>
            <a:off x="4150695" y="3616099"/>
            <a:ext cx="5292588" cy="89302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6000" b="1" dirty="0">
                <a:solidFill>
                  <a:schemeClr val="tx1"/>
                </a:solidFill>
                <a:latin typeface="HG丸ｺﾞｼｯｸM-PRO" panose="020F0600000000000000" pitchFamily="50" charset="-128"/>
                <a:ea typeface="HG丸ｺﾞｼｯｸM-PRO" panose="020F0600000000000000" pitchFamily="50" charset="-128"/>
              </a:rPr>
              <a:t>おもしろい</a:t>
            </a:r>
          </a:p>
        </p:txBody>
      </p:sp>
      <p:sp>
        <p:nvSpPr>
          <p:cNvPr id="8" name="角丸四角形 7"/>
          <p:cNvSpPr/>
          <p:nvPr/>
        </p:nvSpPr>
        <p:spPr>
          <a:xfrm>
            <a:off x="4227248" y="5416299"/>
            <a:ext cx="7164796" cy="89302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6000" b="1" dirty="0">
                <a:solidFill>
                  <a:schemeClr val="tx1"/>
                </a:solidFill>
                <a:latin typeface="HG丸ｺﾞｼｯｸM-PRO" panose="020F0600000000000000" pitchFamily="50" charset="-128"/>
                <a:ea typeface="HG丸ｺﾞｼｯｸM-PRO" panose="020F0600000000000000" pitchFamily="50" charset="-128"/>
              </a:rPr>
              <a:t>物事をよく考える</a:t>
            </a:r>
          </a:p>
        </p:txBody>
      </p:sp>
      <p:sp>
        <p:nvSpPr>
          <p:cNvPr id="12" name="タイトル 1"/>
          <p:cNvSpPr txBox="1">
            <a:spLocks/>
          </p:cNvSpPr>
          <p:nvPr/>
        </p:nvSpPr>
        <p:spPr>
          <a:xfrm>
            <a:off x="144267" y="135626"/>
            <a:ext cx="2135311" cy="795377"/>
          </a:xfrm>
          <a:prstGeom prst="rect">
            <a:avLst/>
          </a:prstGeom>
          <a:ln/>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Autofit/>
          </a:bodyPr>
          <a:lstStyle>
            <a:lvl1pPr algn="r" defTabSz="914400" rtl="0" eaLnBrk="1" latinLnBrk="0" hangingPunct="1">
              <a:spcBef>
                <a:spcPct val="0"/>
              </a:spcBef>
              <a:buNone/>
              <a:defRPr kumimoji="1" lang="ja-JP" altLang="en-US" sz="8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defRPr/>
            </a:pPr>
            <a:r>
              <a:rPr lang="ja-JP" altLang="en-US" sz="4800" dirty="0">
                <a:solidFill>
                  <a:sysClr val="windowText" lastClr="000000"/>
                </a:solidFill>
                <a:ea typeface="ＭＳ Ｐゴシック" panose="020B0600070205080204" pitchFamily="50" charset="-128"/>
              </a:rPr>
              <a:t>初めに</a:t>
            </a:r>
            <a:endParaRPr sz="4800" dirty="0">
              <a:solidFill>
                <a:sysClr val="windowText" lastClr="000000"/>
              </a:solidFill>
              <a:ea typeface="ＭＳ Ｐゴシック" panose="020B0600070205080204" pitchFamily="50" charset="-128"/>
            </a:endParaRPr>
          </a:p>
        </p:txBody>
      </p:sp>
      <p:grpSp>
        <p:nvGrpSpPr>
          <p:cNvPr id="13" name="グループ化 12"/>
          <p:cNvGrpSpPr/>
          <p:nvPr/>
        </p:nvGrpSpPr>
        <p:grpSpPr>
          <a:xfrm>
            <a:off x="426820" y="2888199"/>
            <a:ext cx="2323321" cy="1774399"/>
            <a:chOff x="0" y="0"/>
            <a:chExt cx="1094740" cy="890270"/>
          </a:xfrm>
        </p:grpSpPr>
        <p:pic>
          <p:nvPicPr>
            <p:cNvPr id="14" name="Picture 1" descr="C:\Users\PC USER\Desktop\d0094245_1557313.gif"/>
            <p:cNvPicPr/>
            <p:nvPr/>
          </p:nvPicPr>
          <p:blipFill>
            <a:blip r:embed="rId3"/>
            <a:stretch>
              <a:fillRect/>
            </a:stretch>
          </p:blipFill>
          <p:spPr>
            <a:xfrm>
              <a:off x="0" y="0"/>
              <a:ext cx="1094740" cy="890270"/>
            </a:xfrm>
            <a:prstGeom prst="rect">
              <a:avLst/>
            </a:prstGeom>
            <a:noFill/>
            <a:ln w="9525">
              <a:noFill/>
            </a:ln>
          </p:spPr>
        </p:pic>
        <p:sp>
          <p:nvSpPr>
            <p:cNvPr id="15" name="星 5 14"/>
            <p:cNvSpPr/>
            <p:nvPr/>
          </p:nvSpPr>
          <p:spPr>
            <a:xfrm>
              <a:off x="266700" y="66675"/>
              <a:ext cx="761365" cy="647700"/>
            </a:xfrm>
            <a:prstGeom prst="star5">
              <a:avLst/>
            </a:prstGeom>
            <a:noFill/>
            <a:ln w="28575" cap="flat" cmpd="sng" algn="ctr">
              <a:solidFill>
                <a:srgbClr val="993300"/>
              </a:solidFill>
              <a:prstDash val="solid"/>
              <a:miter lim="800000"/>
            </a:ln>
            <a:effectLst/>
          </p:spPr>
          <p:txBody>
            <a:bodyPr/>
            <a:lstStyle/>
            <a:p>
              <a:endParaRPr lang="ja-JP" altLang="en-US" dirty="0"/>
            </a:p>
          </p:txBody>
        </p:sp>
      </p:grpSp>
    </p:spTree>
    <p:extLst>
      <p:ext uri="{BB962C8B-B14F-4D97-AF65-F5344CB8AC3E}">
        <p14:creationId xmlns:p14="http://schemas.microsoft.com/office/powerpoint/2010/main" val="1885873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7"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3DADDB31-FE4A-4984-A531-7FB2E30F9C5B}"/>
              </a:ext>
            </a:extLst>
          </p:cNvPr>
          <p:cNvPicPr>
            <a:picLocks noChangeAspect="1"/>
          </p:cNvPicPr>
          <p:nvPr/>
        </p:nvPicPr>
        <p:blipFill>
          <a:blip r:embed="rId3"/>
          <a:stretch>
            <a:fillRect/>
          </a:stretch>
        </p:blipFill>
        <p:spPr>
          <a:xfrm>
            <a:off x="4107130" y="1674744"/>
            <a:ext cx="3650090" cy="4948680"/>
          </a:xfrm>
          <a:prstGeom prst="rect">
            <a:avLst/>
          </a:prstGeom>
          <a:ln>
            <a:solidFill>
              <a:schemeClr val="tx1"/>
            </a:solidFill>
          </a:ln>
        </p:spPr>
      </p:pic>
      <p:sp>
        <p:nvSpPr>
          <p:cNvPr id="81" name="角丸四角形 80"/>
          <p:cNvSpPr/>
          <p:nvPr/>
        </p:nvSpPr>
        <p:spPr>
          <a:xfrm>
            <a:off x="4187790" y="3330804"/>
            <a:ext cx="3398232" cy="2510464"/>
          </a:xfrm>
          <a:prstGeom prst="roundRect">
            <a:avLst/>
          </a:prstGeom>
          <a:solidFill>
            <a:srgbClr val="FFFF0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chemeClr val="tx1"/>
              </a:solidFill>
              <a:latin typeface="HG丸ｺﾞｼｯｸM-PRO" panose="020F0600000000000000" pitchFamily="50" charset="-128"/>
              <a:ea typeface="HG丸ｺﾞｼｯｸM-PRO" panose="020F0600000000000000" pitchFamily="50" charset="-128"/>
            </a:endParaRPr>
          </a:p>
        </p:txBody>
      </p:sp>
      <p:pic>
        <p:nvPicPr>
          <p:cNvPr id="3" name="図 2"/>
          <p:cNvPicPr>
            <a:picLocks noChangeAspect="1"/>
          </p:cNvPicPr>
          <p:nvPr/>
        </p:nvPicPr>
        <p:blipFill>
          <a:blip r:embed="rId4"/>
          <a:stretch>
            <a:fillRect/>
          </a:stretch>
        </p:blipFill>
        <p:spPr>
          <a:xfrm>
            <a:off x="1565647" y="1332408"/>
            <a:ext cx="8733056" cy="5451850"/>
          </a:xfrm>
          <a:prstGeom prst="rect">
            <a:avLst/>
          </a:prstGeom>
        </p:spPr>
      </p:pic>
      <p:sp>
        <p:nvSpPr>
          <p:cNvPr id="11" name="角丸四角形 10"/>
          <p:cNvSpPr/>
          <p:nvPr/>
        </p:nvSpPr>
        <p:spPr>
          <a:xfrm>
            <a:off x="177488" y="2814755"/>
            <a:ext cx="3398232" cy="893025"/>
          </a:xfrm>
          <a:prstGeom prst="roundRect">
            <a:avLst/>
          </a:prstGeom>
          <a:solidFill>
            <a:srgbClr val="FFFF0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00" b="1" dirty="0">
                <a:solidFill>
                  <a:schemeClr val="tx1"/>
                </a:solidFill>
                <a:latin typeface="HG丸ｺﾞｼｯｸM-PRO" panose="020F0600000000000000" pitchFamily="50" charset="-128"/>
                <a:ea typeface="HG丸ｺﾞｼｯｸM-PRO" panose="020F0600000000000000" pitchFamily="50" charset="-128"/>
              </a:rPr>
              <a:t>勉強</a:t>
            </a:r>
            <a:r>
              <a:rPr kumimoji="1" lang="ja-JP" altLang="en-US" sz="4000" b="1" dirty="0">
                <a:solidFill>
                  <a:schemeClr val="tx1"/>
                </a:solidFill>
                <a:latin typeface="HG丸ｺﾞｼｯｸM-PRO" panose="020F0600000000000000" pitchFamily="50" charset="-128"/>
                <a:ea typeface="HG丸ｺﾞｼｯｸM-PRO" panose="020F0600000000000000" pitchFamily="50" charset="-128"/>
              </a:rPr>
              <a:t>が苦手</a:t>
            </a:r>
          </a:p>
        </p:txBody>
      </p:sp>
      <p:sp>
        <p:nvSpPr>
          <p:cNvPr id="12" name="角丸四角形 11"/>
          <p:cNvSpPr/>
          <p:nvPr/>
        </p:nvSpPr>
        <p:spPr>
          <a:xfrm>
            <a:off x="285320" y="4383575"/>
            <a:ext cx="6287085" cy="893025"/>
          </a:xfrm>
          <a:prstGeom prst="roundRect">
            <a:avLst/>
          </a:prstGeom>
          <a:solidFill>
            <a:srgbClr val="FFFF0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b="1" dirty="0">
                <a:solidFill>
                  <a:schemeClr val="tx1"/>
                </a:solidFill>
                <a:latin typeface="HG丸ｺﾞｼｯｸM-PRO" panose="020F0600000000000000" pitchFamily="50" charset="-128"/>
                <a:ea typeface="HG丸ｺﾞｼｯｸM-PRO" panose="020F0600000000000000" pitchFamily="50" charset="-128"/>
              </a:rPr>
              <a:t>英単語を覚えるのが苦手</a:t>
            </a:r>
          </a:p>
        </p:txBody>
      </p:sp>
      <p:sp>
        <p:nvSpPr>
          <p:cNvPr id="13" name="角丸四角形 12"/>
          <p:cNvSpPr/>
          <p:nvPr/>
        </p:nvSpPr>
        <p:spPr>
          <a:xfrm>
            <a:off x="5267909" y="5517229"/>
            <a:ext cx="5149507" cy="893025"/>
          </a:xfrm>
          <a:prstGeom prst="roundRect">
            <a:avLst/>
          </a:prstGeom>
          <a:solidFill>
            <a:srgbClr val="FFFF0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b="1" dirty="0">
                <a:solidFill>
                  <a:schemeClr val="tx1"/>
                </a:solidFill>
                <a:latin typeface="HG丸ｺﾞｼｯｸM-PRO" panose="020F0600000000000000" pitchFamily="50" charset="-128"/>
                <a:ea typeface="HG丸ｺﾞｼｯｸM-PRO" panose="020F0600000000000000" pitchFamily="50" charset="-128"/>
              </a:rPr>
              <a:t>ゲームが止まらない</a:t>
            </a:r>
          </a:p>
        </p:txBody>
      </p:sp>
      <p:sp>
        <p:nvSpPr>
          <p:cNvPr id="14" name="角丸四角形 13"/>
          <p:cNvSpPr/>
          <p:nvPr/>
        </p:nvSpPr>
        <p:spPr>
          <a:xfrm>
            <a:off x="2519781" y="1779895"/>
            <a:ext cx="4111403" cy="893025"/>
          </a:xfrm>
          <a:prstGeom prst="roundRect">
            <a:avLst/>
          </a:prstGeom>
          <a:solidFill>
            <a:srgbClr val="FFFF0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b="1" dirty="0">
                <a:solidFill>
                  <a:schemeClr val="tx1"/>
                </a:solidFill>
                <a:latin typeface="HG丸ｺﾞｼｯｸM-PRO" panose="020F0600000000000000" pitchFamily="50" charset="-128"/>
                <a:ea typeface="HG丸ｺﾞｼｯｸM-PRO" panose="020F0600000000000000" pitchFamily="50" charset="-128"/>
              </a:rPr>
              <a:t>人見知りをする</a:t>
            </a:r>
          </a:p>
        </p:txBody>
      </p:sp>
      <p:sp>
        <p:nvSpPr>
          <p:cNvPr id="15" name="角丸四角形 14"/>
          <p:cNvSpPr/>
          <p:nvPr/>
        </p:nvSpPr>
        <p:spPr>
          <a:xfrm>
            <a:off x="7329300" y="1962659"/>
            <a:ext cx="4563344" cy="893025"/>
          </a:xfrm>
          <a:prstGeom prst="roundRect">
            <a:avLst/>
          </a:prstGeom>
          <a:solidFill>
            <a:srgbClr val="FFFF0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b="1" dirty="0">
                <a:solidFill>
                  <a:schemeClr val="tx1"/>
                </a:solidFill>
                <a:latin typeface="HG丸ｺﾞｼｯｸM-PRO" panose="020F0600000000000000" pitchFamily="50" charset="-128"/>
                <a:ea typeface="HG丸ｺﾞｼｯｸM-PRO" panose="020F0600000000000000" pitchFamily="50" charset="-128"/>
              </a:rPr>
              <a:t>めんどうくさがり</a:t>
            </a:r>
          </a:p>
        </p:txBody>
      </p:sp>
      <p:sp>
        <p:nvSpPr>
          <p:cNvPr id="16" name="角丸四角形 15"/>
          <p:cNvSpPr/>
          <p:nvPr/>
        </p:nvSpPr>
        <p:spPr>
          <a:xfrm>
            <a:off x="4547828" y="3255638"/>
            <a:ext cx="2961692" cy="961263"/>
          </a:xfrm>
          <a:prstGeom prst="roundRect">
            <a:avLst/>
          </a:prstGeom>
          <a:solidFill>
            <a:srgbClr val="FFFF0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17" name="タイトル 1"/>
          <p:cNvSpPr txBox="1">
            <a:spLocks/>
          </p:cNvSpPr>
          <p:nvPr/>
        </p:nvSpPr>
        <p:spPr>
          <a:xfrm>
            <a:off x="144267" y="135626"/>
            <a:ext cx="2135311" cy="795377"/>
          </a:xfrm>
          <a:prstGeom prst="rect">
            <a:avLst/>
          </a:prstGeom>
          <a:ln/>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Autofit/>
          </a:bodyPr>
          <a:lstStyle>
            <a:lvl1pPr algn="r" defTabSz="914400" rtl="0" eaLnBrk="1" latinLnBrk="0" hangingPunct="1">
              <a:spcBef>
                <a:spcPct val="0"/>
              </a:spcBef>
              <a:buNone/>
              <a:defRPr kumimoji="1" lang="ja-JP" altLang="en-US" sz="8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defRPr/>
            </a:pPr>
            <a:r>
              <a:rPr lang="ja-JP" altLang="en-US" sz="4800" dirty="0">
                <a:solidFill>
                  <a:sysClr val="windowText" lastClr="000000"/>
                </a:solidFill>
                <a:ea typeface="ＭＳ Ｐゴシック" panose="020B0600070205080204" pitchFamily="50" charset="-128"/>
              </a:rPr>
              <a:t>活動①</a:t>
            </a:r>
            <a:endParaRPr sz="4800" dirty="0">
              <a:solidFill>
                <a:sysClr val="windowText" lastClr="000000"/>
              </a:solidFill>
              <a:ea typeface="ＭＳ Ｐゴシック" panose="020B0600070205080204" pitchFamily="50" charset="-128"/>
            </a:endParaRPr>
          </a:p>
        </p:txBody>
      </p:sp>
      <p:sp>
        <p:nvSpPr>
          <p:cNvPr id="18" name="角丸四角形 17"/>
          <p:cNvSpPr/>
          <p:nvPr/>
        </p:nvSpPr>
        <p:spPr>
          <a:xfrm>
            <a:off x="1509636" y="5525562"/>
            <a:ext cx="3398232" cy="893025"/>
          </a:xfrm>
          <a:prstGeom prst="roundRect">
            <a:avLst/>
          </a:prstGeom>
          <a:solidFill>
            <a:srgbClr val="FFFF0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00" b="1" dirty="0">
                <a:solidFill>
                  <a:schemeClr val="tx1"/>
                </a:solidFill>
                <a:latin typeface="HG丸ｺﾞｼｯｸM-PRO" panose="020F0600000000000000" pitchFamily="50" charset="-128"/>
                <a:ea typeface="HG丸ｺﾞｼｯｸM-PRO" panose="020F0600000000000000" pitchFamily="50" charset="-128"/>
              </a:rPr>
              <a:t>走るの</a:t>
            </a:r>
            <a:r>
              <a:rPr kumimoji="1" lang="ja-JP" altLang="en-US" sz="4000" b="1" dirty="0">
                <a:solidFill>
                  <a:schemeClr val="tx1"/>
                </a:solidFill>
                <a:latin typeface="HG丸ｺﾞｼｯｸM-PRO" panose="020F0600000000000000" pitchFamily="50" charset="-128"/>
                <a:ea typeface="HG丸ｺﾞｼｯｸM-PRO" panose="020F0600000000000000" pitchFamily="50" charset="-128"/>
              </a:rPr>
              <a:t>が苦手</a:t>
            </a:r>
          </a:p>
        </p:txBody>
      </p:sp>
      <p:sp>
        <p:nvSpPr>
          <p:cNvPr id="19" name="角丸四角形 18"/>
          <p:cNvSpPr/>
          <p:nvPr/>
        </p:nvSpPr>
        <p:spPr>
          <a:xfrm>
            <a:off x="7824192" y="4149084"/>
            <a:ext cx="3261824" cy="893025"/>
          </a:xfrm>
          <a:prstGeom prst="roundRect">
            <a:avLst/>
          </a:prstGeom>
          <a:solidFill>
            <a:srgbClr val="FFFF00">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b="1" dirty="0">
                <a:solidFill>
                  <a:schemeClr val="tx1"/>
                </a:solidFill>
                <a:latin typeface="HG丸ｺﾞｼｯｸM-PRO" panose="020F0600000000000000" pitchFamily="50" charset="-128"/>
                <a:ea typeface="HG丸ｺﾞｼｯｸM-PRO" panose="020F0600000000000000" pitchFamily="50" charset="-128"/>
              </a:rPr>
              <a:t>スマホ依存</a:t>
            </a:r>
          </a:p>
        </p:txBody>
      </p:sp>
      <p:sp>
        <p:nvSpPr>
          <p:cNvPr id="6" name="タイトル 1"/>
          <p:cNvSpPr txBox="1">
            <a:spLocks/>
          </p:cNvSpPr>
          <p:nvPr/>
        </p:nvSpPr>
        <p:spPr>
          <a:xfrm>
            <a:off x="2591791" y="126954"/>
            <a:ext cx="9372863" cy="1472018"/>
          </a:xfrm>
          <a:prstGeom prst="rect">
            <a:avLst/>
          </a:prstGeom>
          <a:ln/>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Autofit/>
          </a:bodyPr>
          <a:lstStyle>
            <a:lvl1pPr algn="r" defTabSz="914400" rtl="0" eaLnBrk="1" latinLnBrk="0" hangingPunct="1">
              <a:spcBef>
                <a:spcPct val="0"/>
              </a:spcBef>
              <a:buNone/>
              <a:defRPr kumimoji="1" lang="ja-JP" altLang="en-US" sz="8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defRPr/>
            </a:pPr>
            <a:r>
              <a:rPr lang="ja-JP" altLang="en-US" sz="4000" dirty="0">
                <a:solidFill>
                  <a:sysClr val="windowText" lastClr="000000"/>
                </a:solidFill>
                <a:ea typeface="ＭＳ Ｐゴシック" panose="020B0600070205080204" pitchFamily="50" charset="-128"/>
              </a:rPr>
              <a:t>自分が苦手なことや困っていることの中で、解決したいと思っていることを書こう</a:t>
            </a:r>
            <a:endParaRPr sz="4000" dirty="0">
              <a:solidFill>
                <a:sysClr val="windowText" lastClr="000000"/>
              </a:solidFill>
              <a:ea typeface="ＭＳ Ｐゴシック" panose="020B0600070205080204" pitchFamily="50" charset="-128"/>
            </a:endParaRPr>
          </a:p>
        </p:txBody>
      </p:sp>
    </p:spTree>
    <p:extLst>
      <p:ext uri="{BB962C8B-B14F-4D97-AF65-F5344CB8AC3E}">
        <p14:creationId xmlns:p14="http://schemas.microsoft.com/office/powerpoint/2010/main" val="2815997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fade">
                                      <p:cBhvr>
                                        <p:cTn id="7" dur="500"/>
                                        <p:tgtEl>
                                          <p:spTgt spid="8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left)">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left)">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wipe(left)">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wipe(left)">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wipe(left)">
                                      <p:cBhvr>
                                        <p:cTn id="5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animBg="1"/>
      <p:bldP spid="11" grpId="0" animBg="1"/>
      <p:bldP spid="12" grpId="0" animBg="1"/>
      <p:bldP spid="13" grpId="0" animBg="1"/>
      <p:bldP spid="14" grpId="0" animBg="1"/>
      <p:bldP spid="15" grpId="0" animBg="1"/>
      <p:bldP spid="16" grpId="0" animBg="1"/>
      <p:bldP spid="18" grpId="0" animBg="1"/>
      <p:bldP spid="1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p:cNvSpPr txBox="1">
            <a:spLocks/>
          </p:cNvSpPr>
          <p:nvPr/>
        </p:nvSpPr>
        <p:spPr>
          <a:xfrm>
            <a:off x="2459596" y="135628"/>
            <a:ext cx="9624392" cy="1731545"/>
          </a:xfrm>
          <a:prstGeom prst="rect">
            <a:avLst/>
          </a:prstGeom>
          <a:ln/>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Autofit/>
          </a:bodyPr>
          <a:lstStyle>
            <a:lvl1pPr algn="r" defTabSz="914400" rtl="0" eaLnBrk="1" latinLnBrk="0" hangingPunct="1">
              <a:spcBef>
                <a:spcPct val="0"/>
              </a:spcBef>
              <a:buNone/>
              <a:defRPr kumimoji="1" lang="ja-JP" altLang="en-US" sz="8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defRPr/>
            </a:pPr>
            <a:r>
              <a:rPr lang="ja-JP" altLang="en-US" sz="4800" dirty="0">
                <a:solidFill>
                  <a:sysClr val="windowText" lastClr="000000"/>
                </a:solidFill>
                <a:latin typeface="+mj-ea"/>
                <a:ea typeface="+mj-ea"/>
              </a:rPr>
              <a:t>友達が解決したいと思っていることを</a:t>
            </a:r>
            <a:endParaRPr lang="en-US" altLang="ja-JP" sz="4800" dirty="0">
              <a:solidFill>
                <a:sysClr val="windowText" lastClr="000000"/>
              </a:solidFill>
              <a:latin typeface="+mj-ea"/>
              <a:ea typeface="+mj-ea"/>
            </a:endParaRPr>
          </a:p>
          <a:p>
            <a:pPr algn="l">
              <a:defRPr/>
            </a:pPr>
            <a:r>
              <a:rPr lang="ja-JP" altLang="en-US" sz="4800" dirty="0">
                <a:solidFill>
                  <a:sysClr val="windowText" lastClr="000000"/>
                </a:solidFill>
                <a:latin typeface="+mj-ea"/>
                <a:ea typeface="+mj-ea"/>
              </a:rPr>
              <a:t>解決するためのアイディアを書こう</a:t>
            </a:r>
            <a:endParaRPr sz="4800" dirty="0">
              <a:solidFill>
                <a:sysClr val="windowText" lastClr="000000"/>
              </a:solidFill>
              <a:latin typeface="+mj-ea"/>
              <a:ea typeface="+mj-ea"/>
            </a:endParaRPr>
          </a:p>
        </p:txBody>
      </p:sp>
      <p:grpSp>
        <p:nvGrpSpPr>
          <p:cNvPr id="16" name="グループ化 15"/>
          <p:cNvGrpSpPr/>
          <p:nvPr/>
        </p:nvGrpSpPr>
        <p:grpSpPr>
          <a:xfrm>
            <a:off x="144267" y="135626"/>
            <a:ext cx="2135311" cy="2003330"/>
            <a:chOff x="144265" y="135626"/>
            <a:chExt cx="2135311" cy="2003330"/>
          </a:xfrm>
        </p:grpSpPr>
        <p:pic>
          <p:nvPicPr>
            <p:cNvPr id="17" name="図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0720" y="1095055"/>
              <a:ext cx="1154930" cy="1043901"/>
            </a:xfrm>
            <a:prstGeom prst="rect">
              <a:avLst/>
            </a:prstGeom>
          </p:spPr>
        </p:pic>
        <p:sp>
          <p:nvSpPr>
            <p:cNvPr id="18" name="タイトル 1"/>
            <p:cNvSpPr txBox="1">
              <a:spLocks/>
            </p:cNvSpPr>
            <p:nvPr/>
          </p:nvSpPr>
          <p:spPr>
            <a:xfrm>
              <a:off x="144265" y="135626"/>
              <a:ext cx="2135311" cy="795377"/>
            </a:xfrm>
            <a:prstGeom prst="rect">
              <a:avLst/>
            </a:prstGeom>
            <a:ln/>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Autofit/>
            </a:bodyPr>
            <a:lstStyle>
              <a:lvl1pPr algn="r" defTabSz="914400" rtl="0" eaLnBrk="1" latinLnBrk="0" hangingPunct="1">
                <a:spcBef>
                  <a:spcPct val="0"/>
                </a:spcBef>
                <a:buNone/>
                <a:defRPr kumimoji="1" lang="ja-JP" altLang="en-US" sz="8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defRPr/>
              </a:pPr>
              <a:r>
                <a:rPr lang="ja-JP" altLang="en-US" sz="4800" dirty="0">
                  <a:solidFill>
                    <a:sysClr val="windowText" lastClr="000000"/>
                  </a:solidFill>
                  <a:ea typeface="ＭＳ Ｐゴシック" panose="020B0600070205080204" pitchFamily="50" charset="-128"/>
                </a:rPr>
                <a:t>活動②</a:t>
              </a:r>
              <a:endParaRPr sz="4800" dirty="0">
                <a:solidFill>
                  <a:sysClr val="windowText" lastClr="000000"/>
                </a:solidFill>
                <a:ea typeface="ＭＳ Ｐゴシック" panose="020B0600070205080204" pitchFamily="50" charset="-128"/>
              </a:endParaRPr>
            </a:p>
          </p:txBody>
        </p:sp>
      </p:grpSp>
      <p:sp>
        <p:nvSpPr>
          <p:cNvPr id="29" name="角丸四角形 13">
            <a:extLst>
              <a:ext uri="{FF2B5EF4-FFF2-40B4-BE49-F238E27FC236}">
                <a16:creationId xmlns:a16="http://schemas.microsoft.com/office/drawing/2014/main" id="{42051C3A-F241-423B-80A7-2FA7637EC783}"/>
              </a:ext>
            </a:extLst>
          </p:cNvPr>
          <p:cNvSpPr/>
          <p:nvPr/>
        </p:nvSpPr>
        <p:spPr>
          <a:xfrm>
            <a:off x="6644313" y="2329898"/>
            <a:ext cx="4111403" cy="893025"/>
          </a:xfrm>
          <a:prstGeom prst="roundRect">
            <a:avLst/>
          </a:prstGeom>
          <a:solidFill>
            <a:srgbClr val="FFFF0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b="1" dirty="0">
                <a:solidFill>
                  <a:schemeClr val="tx1"/>
                </a:solidFill>
                <a:latin typeface="HG丸ｺﾞｼｯｸM-PRO" panose="020F0600000000000000" pitchFamily="50" charset="-128"/>
                <a:ea typeface="HG丸ｺﾞｼｯｸM-PRO" panose="020F0600000000000000" pitchFamily="50" charset="-128"/>
              </a:rPr>
              <a:t>人見知りをする</a:t>
            </a:r>
          </a:p>
        </p:txBody>
      </p:sp>
      <p:sp>
        <p:nvSpPr>
          <p:cNvPr id="30" name="角丸四角形 12">
            <a:extLst>
              <a:ext uri="{FF2B5EF4-FFF2-40B4-BE49-F238E27FC236}">
                <a16:creationId xmlns:a16="http://schemas.microsoft.com/office/drawing/2014/main" id="{F141359D-3ABA-47DA-AAA7-13D801B8F71F}"/>
              </a:ext>
            </a:extLst>
          </p:cNvPr>
          <p:cNvSpPr/>
          <p:nvPr/>
        </p:nvSpPr>
        <p:spPr>
          <a:xfrm>
            <a:off x="4067634" y="5490297"/>
            <a:ext cx="5149507" cy="893025"/>
          </a:xfrm>
          <a:prstGeom prst="roundRect">
            <a:avLst/>
          </a:prstGeom>
          <a:solidFill>
            <a:srgbClr val="FFFF0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b="1" dirty="0">
                <a:solidFill>
                  <a:schemeClr val="tx1"/>
                </a:solidFill>
                <a:latin typeface="HG丸ｺﾞｼｯｸM-PRO" panose="020F0600000000000000" pitchFamily="50" charset="-128"/>
                <a:ea typeface="HG丸ｺﾞｼｯｸM-PRO" panose="020F0600000000000000" pitchFamily="50" charset="-128"/>
              </a:rPr>
              <a:t>ゲームが止まらない</a:t>
            </a:r>
          </a:p>
        </p:txBody>
      </p:sp>
      <p:sp>
        <p:nvSpPr>
          <p:cNvPr id="31" name="角丸四角形 11">
            <a:extLst>
              <a:ext uri="{FF2B5EF4-FFF2-40B4-BE49-F238E27FC236}">
                <a16:creationId xmlns:a16="http://schemas.microsoft.com/office/drawing/2014/main" id="{118F3C11-0E43-49BD-9BE1-157864399CBF}"/>
              </a:ext>
            </a:extLst>
          </p:cNvPr>
          <p:cNvSpPr/>
          <p:nvPr/>
        </p:nvSpPr>
        <p:spPr>
          <a:xfrm>
            <a:off x="355303" y="3688034"/>
            <a:ext cx="6287085" cy="893025"/>
          </a:xfrm>
          <a:prstGeom prst="roundRect">
            <a:avLst/>
          </a:prstGeom>
          <a:solidFill>
            <a:srgbClr val="FFFF0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b="1" dirty="0">
                <a:solidFill>
                  <a:schemeClr val="tx1"/>
                </a:solidFill>
                <a:latin typeface="HG丸ｺﾞｼｯｸM-PRO" panose="020F0600000000000000" pitchFamily="50" charset="-128"/>
                <a:ea typeface="HG丸ｺﾞｼｯｸM-PRO" panose="020F0600000000000000" pitchFamily="50" charset="-128"/>
              </a:rPr>
              <a:t>英単語を覚えるのが苦手</a:t>
            </a:r>
          </a:p>
        </p:txBody>
      </p:sp>
    </p:spTree>
    <p:extLst>
      <p:ext uri="{BB962C8B-B14F-4D97-AF65-F5344CB8AC3E}">
        <p14:creationId xmlns:p14="http://schemas.microsoft.com/office/powerpoint/2010/main" val="4041555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wipe(left)">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wipe(left)">
                                      <p:cBhvr>
                                        <p:cTn id="1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 name="図 8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08468" y="577726"/>
            <a:ext cx="1800200" cy="1627138"/>
          </a:xfrm>
          <a:prstGeom prst="rect">
            <a:avLst/>
          </a:prstGeom>
        </p:spPr>
      </p:pic>
      <p:sp>
        <p:nvSpPr>
          <p:cNvPr id="88" name="角丸四角形 87"/>
          <p:cNvSpPr/>
          <p:nvPr/>
        </p:nvSpPr>
        <p:spPr>
          <a:xfrm>
            <a:off x="245435" y="1633999"/>
            <a:ext cx="5978372" cy="786891"/>
          </a:xfrm>
          <a:prstGeom prst="roundRect">
            <a:avLst/>
          </a:prstGeom>
          <a:solidFill>
            <a:srgbClr val="FFC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b="1" dirty="0">
                <a:solidFill>
                  <a:schemeClr val="tx1"/>
                </a:solidFill>
                <a:latin typeface="HG丸ｺﾞｼｯｸM-PRO" panose="020F0600000000000000" pitchFamily="50" charset="-128"/>
                <a:ea typeface="HG丸ｺﾞｼｯｸM-PRO" panose="020F0600000000000000" pitchFamily="50" charset="-128"/>
              </a:rPr>
              <a:t>◆自分のやり方を紹介する</a:t>
            </a:r>
          </a:p>
        </p:txBody>
      </p:sp>
      <p:sp>
        <p:nvSpPr>
          <p:cNvPr id="5" name="角丸四角形 4"/>
          <p:cNvSpPr/>
          <p:nvPr/>
        </p:nvSpPr>
        <p:spPr>
          <a:xfrm>
            <a:off x="245435" y="2853002"/>
            <a:ext cx="11759240" cy="756018"/>
          </a:xfrm>
          <a:prstGeom prst="roundRect">
            <a:avLst/>
          </a:prstGeom>
          <a:solidFill>
            <a:srgbClr val="FFC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b="1" dirty="0">
                <a:solidFill>
                  <a:schemeClr val="tx1"/>
                </a:solidFill>
                <a:latin typeface="HG丸ｺﾞｼｯｸM-PRO" panose="020F0600000000000000" pitchFamily="50" charset="-128"/>
                <a:ea typeface="HG丸ｺﾞｼｯｸM-PRO" panose="020F0600000000000000" pitchFamily="50" charset="-128"/>
              </a:rPr>
              <a:t>◆先生や先輩、家族に教えてもらったやり方を紹介する</a:t>
            </a:r>
          </a:p>
        </p:txBody>
      </p:sp>
      <p:sp>
        <p:nvSpPr>
          <p:cNvPr id="6" name="角丸四角形 5"/>
          <p:cNvSpPr/>
          <p:nvPr/>
        </p:nvSpPr>
        <p:spPr>
          <a:xfrm>
            <a:off x="245433" y="4026828"/>
            <a:ext cx="6462635" cy="770324"/>
          </a:xfrm>
          <a:prstGeom prst="roundRect">
            <a:avLst/>
          </a:prstGeom>
          <a:solidFill>
            <a:srgbClr val="FFC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b="1" dirty="0">
                <a:solidFill>
                  <a:schemeClr val="tx1"/>
                </a:solidFill>
                <a:latin typeface="HG丸ｺﾞｼｯｸM-PRO" panose="020F0600000000000000" pitchFamily="50" charset="-128"/>
                <a:ea typeface="HG丸ｺﾞｼｯｸM-PRO" panose="020F0600000000000000" pitchFamily="50" charset="-128"/>
              </a:rPr>
              <a:t>◆今、思い付いた</a:t>
            </a:r>
            <a:r>
              <a:rPr lang="ja-JP" altLang="en-US" sz="3600" b="1" dirty="0">
                <a:solidFill>
                  <a:schemeClr val="tx1"/>
                </a:solidFill>
                <a:latin typeface="HG丸ｺﾞｼｯｸM-PRO" panose="020F0600000000000000" pitchFamily="50" charset="-128"/>
                <a:ea typeface="HG丸ｺﾞｼｯｸM-PRO" panose="020F0600000000000000" pitchFamily="50" charset="-128"/>
              </a:rPr>
              <a:t>もの</a:t>
            </a:r>
            <a:r>
              <a:rPr kumimoji="1" lang="ja-JP" altLang="en-US" sz="3600" b="1" dirty="0">
                <a:solidFill>
                  <a:schemeClr val="tx1"/>
                </a:solidFill>
                <a:latin typeface="HG丸ｺﾞｼｯｸM-PRO" panose="020F0600000000000000" pitchFamily="50" charset="-128"/>
                <a:ea typeface="HG丸ｺﾞｼｯｸM-PRO" panose="020F0600000000000000" pitchFamily="50" charset="-128"/>
              </a:rPr>
              <a:t>を書く</a:t>
            </a:r>
          </a:p>
        </p:txBody>
      </p:sp>
      <p:sp>
        <p:nvSpPr>
          <p:cNvPr id="7" name="角丸四角形 6"/>
          <p:cNvSpPr/>
          <p:nvPr/>
        </p:nvSpPr>
        <p:spPr>
          <a:xfrm>
            <a:off x="237901" y="5193196"/>
            <a:ext cx="9707067" cy="756084"/>
          </a:xfrm>
          <a:prstGeom prst="roundRect">
            <a:avLst/>
          </a:prstGeom>
          <a:solidFill>
            <a:srgbClr val="FFCC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b="1" dirty="0">
                <a:solidFill>
                  <a:schemeClr val="tx1"/>
                </a:solidFill>
                <a:latin typeface="HG丸ｺﾞｼｯｸM-PRO" panose="020F0600000000000000" pitchFamily="50" charset="-128"/>
                <a:ea typeface="HG丸ｺﾞｼｯｸM-PRO" panose="020F0600000000000000" pitchFamily="50" charset="-128"/>
              </a:rPr>
              <a:t>◆似ている</a:t>
            </a:r>
            <a:r>
              <a:rPr lang="ja-JP" altLang="en-US" sz="3600" b="1" dirty="0">
                <a:solidFill>
                  <a:schemeClr val="tx1"/>
                </a:solidFill>
                <a:latin typeface="HG丸ｺﾞｼｯｸM-PRO" panose="020F0600000000000000" pitchFamily="50" charset="-128"/>
                <a:ea typeface="HG丸ｺﾞｼｯｸM-PRO" panose="020F0600000000000000" pitchFamily="50" charset="-128"/>
              </a:rPr>
              <a:t>もの</a:t>
            </a:r>
            <a:r>
              <a:rPr kumimoji="1" lang="ja-JP" altLang="en-US" sz="3600" b="1" dirty="0">
                <a:solidFill>
                  <a:schemeClr val="tx1"/>
                </a:solidFill>
                <a:latin typeface="HG丸ｺﾞｼｯｸM-PRO" panose="020F0600000000000000" pitchFamily="50" charset="-128"/>
                <a:ea typeface="HG丸ｺﾞｼｯｸM-PRO" panose="020F0600000000000000" pitchFamily="50" charset="-128"/>
              </a:rPr>
              <a:t>や関係のある</a:t>
            </a:r>
            <a:r>
              <a:rPr lang="ja-JP" altLang="en-US" sz="3600" b="1" dirty="0">
                <a:solidFill>
                  <a:schemeClr val="tx1"/>
                </a:solidFill>
                <a:latin typeface="HG丸ｺﾞｼｯｸM-PRO" panose="020F0600000000000000" pitchFamily="50" charset="-128"/>
                <a:ea typeface="HG丸ｺﾞｼｯｸM-PRO" panose="020F0600000000000000" pitchFamily="50" charset="-128"/>
              </a:rPr>
              <a:t>もの</a:t>
            </a:r>
            <a:r>
              <a:rPr kumimoji="1" lang="ja-JP" altLang="en-US" sz="3600" b="1" dirty="0">
                <a:solidFill>
                  <a:schemeClr val="tx1"/>
                </a:solidFill>
                <a:latin typeface="HG丸ｺﾞｼｯｸM-PRO" panose="020F0600000000000000" pitchFamily="50" charset="-128"/>
                <a:ea typeface="HG丸ｺﾞｼｯｸM-PRO" panose="020F0600000000000000" pitchFamily="50" charset="-128"/>
              </a:rPr>
              <a:t>はつなげる</a:t>
            </a:r>
          </a:p>
        </p:txBody>
      </p:sp>
      <p:sp>
        <p:nvSpPr>
          <p:cNvPr id="12" name="角丸四角形吹き出し 11"/>
          <p:cNvSpPr/>
          <p:nvPr/>
        </p:nvSpPr>
        <p:spPr>
          <a:xfrm>
            <a:off x="245435" y="168824"/>
            <a:ext cx="10027031" cy="919916"/>
          </a:xfrm>
          <a:prstGeom prst="wedgeRoundRectCallout">
            <a:avLst>
              <a:gd name="adj1" fmla="val -16784"/>
              <a:gd name="adj2" fmla="val 3751"/>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en-US" altLang="ja-JP" sz="4400" b="1" dirty="0">
                <a:latin typeface="HG丸ｺﾞｼｯｸM-PRO" panose="020F0600000000000000" pitchFamily="50" charset="-128"/>
                <a:ea typeface="HG丸ｺﾞｼｯｸM-PRO" panose="020F0600000000000000" pitchFamily="50" charset="-128"/>
              </a:rPr>
              <a:t>【</a:t>
            </a:r>
            <a:r>
              <a:rPr kumimoji="1" lang="ja-JP" altLang="en-US" sz="4400" b="1" dirty="0">
                <a:latin typeface="HG丸ｺﾞｼｯｸM-PRO" panose="020F0600000000000000" pitchFamily="50" charset="-128"/>
                <a:ea typeface="HG丸ｺﾞｼｯｸM-PRO" panose="020F0600000000000000" pitchFamily="50" charset="-128"/>
              </a:rPr>
              <a:t>アイディアを考える際のポイント</a:t>
            </a:r>
            <a:r>
              <a:rPr kumimoji="1" lang="en-US" altLang="ja-JP" sz="4400" b="1" dirty="0">
                <a:latin typeface="HG丸ｺﾞｼｯｸM-PRO" panose="020F0600000000000000" pitchFamily="50" charset="-128"/>
                <a:ea typeface="HG丸ｺﾞｼｯｸM-PRO" panose="020F0600000000000000" pitchFamily="50" charset="-128"/>
              </a:rPr>
              <a:t>】</a:t>
            </a:r>
          </a:p>
        </p:txBody>
      </p:sp>
    </p:spTree>
    <p:extLst>
      <p:ext uri="{BB962C8B-B14F-4D97-AF65-F5344CB8AC3E}">
        <p14:creationId xmlns:p14="http://schemas.microsoft.com/office/powerpoint/2010/main" val="2844394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wipe(left)">
                                      <p:cBhvr>
                                        <p:cTn id="7" dur="1500"/>
                                        <p:tgtEl>
                                          <p:spTgt spid="88"/>
                                        </p:tgtEl>
                                      </p:cBhvr>
                                    </p:animEffect>
                                  </p:childTnLst>
                                </p:cTn>
                              </p:par>
                            </p:childTnLst>
                          </p:cTn>
                        </p:par>
                        <p:par>
                          <p:cTn id="8" fill="hold">
                            <p:stCondLst>
                              <p:cond delay="1500"/>
                            </p:stCondLst>
                            <p:childTnLst>
                              <p:par>
                                <p:cTn id="9" presetID="22" presetClass="entr" presetSubtype="8"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1500"/>
                                        <p:tgtEl>
                                          <p:spTgt spid="5"/>
                                        </p:tgtEl>
                                      </p:cBhvr>
                                    </p:animEffect>
                                  </p:childTnLst>
                                </p:cTn>
                              </p:par>
                            </p:childTnLst>
                          </p:cTn>
                        </p:par>
                        <p:par>
                          <p:cTn id="12" fill="hold">
                            <p:stCondLst>
                              <p:cond delay="3000"/>
                            </p:stCondLst>
                            <p:childTnLst>
                              <p:par>
                                <p:cTn id="13" presetID="22" presetClass="entr" presetSubtype="8"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1500"/>
                                        <p:tgtEl>
                                          <p:spTgt spid="6"/>
                                        </p:tgtEl>
                                      </p:cBhvr>
                                    </p:animEffect>
                                  </p:childTnLst>
                                </p:cTn>
                              </p:par>
                            </p:childTnLst>
                          </p:cTn>
                        </p:par>
                        <p:par>
                          <p:cTn id="16" fill="hold">
                            <p:stCondLst>
                              <p:cond delay="4500"/>
                            </p:stCondLst>
                            <p:childTnLst>
                              <p:par>
                                <p:cTn id="17" presetID="22" presetClass="entr" presetSubtype="8"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left)">
                                      <p:cBhvr>
                                        <p:cTn id="19" dur="1500"/>
                                        <p:tgtEl>
                                          <p:spTgt spid="7"/>
                                        </p:tgtEl>
                                      </p:cBhvr>
                                    </p:animEffect>
                                  </p:childTnLst>
                                </p:cTn>
                              </p:par>
                              <p:par>
                                <p:cTn id="20" presetID="45" presetClass="entr" presetSubtype="0" fill="hold" nodeType="withEffect">
                                  <p:stCondLst>
                                    <p:cond delay="0"/>
                                  </p:stCondLst>
                                  <p:childTnLst>
                                    <p:set>
                                      <p:cBhvr>
                                        <p:cTn id="21" dur="1" fill="hold">
                                          <p:stCondLst>
                                            <p:cond delay="0"/>
                                          </p:stCondLst>
                                        </p:cTn>
                                        <p:tgtEl>
                                          <p:spTgt spid="90"/>
                                        </p:tgtEl>
                                        <p:attrNameLst>
                                          <p:attrName>style.visibility</p:attrName>
                                        </p:attrNameLst>
                                      </p:cBhvr>
                                      <p:to>
                                        <p:strVal val="visible"/>
                                      </p:to>
                                    </p:set>
                                    <p:animEffect transition="in" filter="fade">
                                      <p:cBhvr>
                                        <p:cTn id="22" dur="2000"/>
                                        <p:tgtEl>
                                          <p:spTgt spid="90"/>
                                        </p:tgtEl>
                                      </p:cBhvr>
                                    </p:animEffect>
                                    <p:anim calcmode="lin" valueType="num">
                                      <p:cBhvr>
                                        <p:cTn id="23" dur="2000" fill="hold"/>
                                        <p:tgtEl>
                                          <p:spTgt spid="90"/>
                                        </p:tgtEl>
                                        <p:attrNameLst>
                                          <p:attrName>ppt_w</p:attrName>
                                        </p:attrNameLst>
                                      </p:cBhvr>
                                      <p:tavLst>
                                        <p:tav tm="0" fmla="#ppt_w*sin(2.5*pi*$)">
                                          <p:val>
                                            <p:fltVal val="0"/>
                                          </p:val>
                                        </p:tav>
                                        <p:tav tm="100000">
                                          <p:val>
                                            <p:fltVal val="1"/>
                                          </p:val>
                                        </p:tav>
                                      </p:tavLst>
                                    </p:anim>
                                    <p:anim calcmode="lin" valueType="num">
                                      <p:cBhvr>
                                        <p:cTn id="24" dur="2000" fill="hold"/>
                                        <p:tgtEl>
                                          <p:spTgt spid="9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animBg="1"/>
      <p:bldP spid="5" grpId="0" animBg="1"/>
      <p:bldP spid="6"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角丸四角形 87"/>
          <p:cNvSpPr/>
          <p:nvPr/>
        </p:nvSpPr>
        <p:spPr>
          <a:xfrm>
            <a:off x="4025394" y="3163207"/>
            <a:ext cx="4036868" cy="893025"/>
          </a:xfrm>
          <a:prstGeom prst="roundRect">
            <a:avLst/>
          </a:prstGeom>
          <a:solidFill>
            <a:srgbClr val="FFFF0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HG丸ｺﾞｼｯｸM-PRO" panose="020F0600000000000000" pitchFamily="50" charset="-128"/>
                <a:ea typeface="HG丸ｺﾞｼｯｸM-PRO" panose="020F0600000000000000" pitchFamily="50" charset="-128"/>
              </a:rPr>
              <a:t>英単語を覚えることが苦手</a:t>
            </a:r>
          </a:p>
        </p:txBody>
      </p:sp>
      <p:grpSp>
        <p:nvGrpSpPr>
          <p:cNvPr id="33" name="グループ化 32"/>
          <p:cNvGrpSpPr/>
          <p:nvPr/>
        </p:nvGrpSpPr>
        <p:grpSpPr>
          <a:xfrm>
            <a:off x="7495047" y="1768698"/>
            <a:ext cx="4320919" cy="1394511"/>
            <a:chOff x="7719660" y="4867264"/>
            <a:chExt cx="4320919" cy="1394511"/>
          </a:xfrm>
          <a:noFill/>
        </p:grpSpPr>
        <p:cxnSp>
          <p:nvCxnSpPr>
            <p:cNvPr id="73" name="直線コネクタ 72"/>
            <p:cNvCxnSpPr/>
            <p:nvPr/>
          </p:nvCxnSpPr>
          <p:spPr>
            <a:xfrm flipH="1">
              <a:off x="7967390" y="5927429"/>
              <a:ext cx="513466" cy="334346"/>
            </a:xfrm>
            <a:prstGeom prst="line">
              <a:avLst/>
            </a:prstGeom>
            <a:grpFill/>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円/楕円 78"/>
            <p:cNvSpPr/>
            <p:nvPr/>
          </p:nvSpPr>
          <p:spPr>
            <a:xfrm>
              <a:off x="7719660" y="4867264"/>
              <a:ext cx="4320919" cy="1218151"/>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latin typeface="HG丸ｺﾞｼｯｸM-PRO" panose="020F0600000000000000" pitchFamily="50" charset="-128"/>
                  <a:ea typeface="HG丸ｺﾞｼｯｸM-PRO" panose="020F0600000000000000" pitchFamily="50" charset="-128"/>
                </a:rPr>
                <a:t>友達と毎日問題を</a:t>
              </a:r>
              <a:endParaRPr lang="en-US" altLang="ja-JP" sz="2400" b="1"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2400" b="1" dirty="0">
                  <a:solidFill>
                    <a:schemeClr val="tx1"/>
                  </a:solidFill>
                  <a:latin typeface="HG丸ｺﾞｼｯｸM-PRO" panose="020F0600000000000000" pitchFamily="50" charset="-128"/>
                  <a:ea typeface="HG丸ｺﾞｼｯｸM-PRO" panose="020F0600000000000000" pitchFamily="50" charset="-128"/>
                </a:rPr>
                <a:t>出し合う</a:t>
              </a:r>
              <a:endParaRPr lang="en-US" altLang="ja-JP" sz="2400" b="1"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21" name="タイトル 2"/>
          <p:cNvSpPr txBox="1">
            <a:spLocks/>
          </p:cNvSpPr>
          <p:nvPr/>
        </p:nvSpPr>
        <p:spPr>
          <a:xfrm>
            <a:off x="151609" y="101585"/>
            <a:ext cx="4216200" cy="1106600"/>
          </a:xfrm>
          <a:prstGeom prst="rect">
            <a:avLst/>
          </a:prstGeom>
          <a:effectLst>
            <a:outerShdw blurRad="50800" dist="38100" dir="5400000" algn="t"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Autofit/>
          </a:bodyPr>
          <a:lstStyle>
            <a:lvl1pPr algn="r" defTabSz="914400" rtl="0" eaLnBrk="1" latinLnBrk="0" hangingPunct="1">
              <a:spcBef>
                <a:spcPct val="0"/>
              </a:spcBef>
              <a:buNone/>
              <a:defRPr kumimoji="1" lang="ja-JP" altLang="en-US" sz="8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ja-JP" altLang="en-US" sz="3600" dirty="0"/>
              <a:t>Ｓｔｅｐ Ｕｐ Ｗｅｂｂｉｎｇ</a:t>
            </a:r>
            <a:endParaRPr lang="en-US" altLang="ja-JP" sz="3600" dirty="0"/>
          </a:p>
          <a:p>
            <a:pPr algn="ctr"/>
            <a:r>
              <a:rPr lang="ja-JP" altLang="en-US" sz="2000" dirty="0"/>
              <a:t>～解決への一歩～</a:t>
            </a:r>
            <a:endParaRPr lang="en-US" altLang="ja-JP" sz="3600" dirty="0"/>
          </a:p>
        </p:txBody>
      </p:sp>
      <p:pic>
        <p:nvPicPr>
          <p:cNvPr id="22" name="図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37069" y="101589"/>
            <a:ext cx="1154931" cy="1043901"/>
          </a:xfrm>
          <a:prstGeom prst="rect">
            <a:avLst/>
          </a:prstGeom>
        </p:spPr>
      </p:pic>
      <p:grpSp>
        <p:nvGrpSpPr>
          <p:cNvPr id="18" name="グループ化 17"/>
          <p:cNvGrpSpPr/>
          <p:nvPr/>
        </p:nvGrpSpPr>
        <p:grpSpPr>
          <a:xfrm>
            <a:off x="199023" y="2263508"/>
            <a:ext cx="4168788" cy="1019263"/>
            <a:chOff x="5326115" y="2122559"/>
            <a:chExt cx="6432864" cy="785395"/>
          </a:xfrm>
          <a:noFill/>
        </p:grpSpPr>
        <p:cxnSp>
          <p:nvCxnSpPr>
            <p:cNvPr id="19" name="直線コネクタ 18"/>
            <p:cNvCxnSpPr/>
            <p:nvPr/>
          </p:nvCxnSpPr>
          <p:spPr>
            <a:xfrm flipH="1" flipV="1">
              <a:off x="10925610" y="2649143"/>
              <a:ext cx="833369" cy="166681"/>
            </a:xfrm>
            <a:prstGeom prst="line">
              <a:avLst/>
            </a:prstGeom>
            <a:grpFill/>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円/楕円 24"/>
            <p:cNvSpPr/>
            <p:nvPr/>
          </p:nvSpPr>
          <p:spPr>
            <a:xfrm>
              <a:off x="5326115" y="2122559"/>
              <a:ext cx="5934876" cy="785395"/>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latin typeface="HG丸ｺﾞｼｯｸM-PRO" panose="020F0600000000000000" pitchFamily="50" charset="-128"/>
                  <a:ea typeface="HG丸ｺﾞｼｯｸM-PRO" panose="020F0600000000000000" pitchFamily="50" charset="-128"/>
                </a:rPr>
                <a:t>アプリを活用する</a:t>
              </a:r>
              <a:endParaRPr lang="en-US" altLang="ja-JP" sz="2400" b="1" dirty="0">
                <a:solidFill>
                  <a:schemeClr val="tx1"/>
                </a:solidFill>
                <a:latin typeface="HG丸ｺﾞｼｯｸM-PRO" panose="020F0600000000000000" pitchFamily="50" charset="-128"/>
                <a:ea typeface="HG丸ｺﾞｼｯｸM-PRO" panose="020F0600000000000000" pitchFamily="50" charset="-128"/>
              </a:endParaRPr>
            </a:p>
          </p:txBody>
        </p:sp>
      </p:grpSp>
    </p:spTree>
    <p:extLst>
      <p:ext uri="{BB962C8B-B14F-4D97-AF65-F5344CB8AC3E}">
        <p14:creationId xmlns:p14="http://schemas.microsoft.com/office/powerpoint/2010/main" val="1785398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角丸四角形 87"/>
          <p:cNvSpPr/>
          <p:nvPr/>
        </p:nvSpPr>
        <p:spPr>
          <a:xfrm>
            <a:off x="4095042" y="3163207"/>
            <a:ext cx="4197204" cy="893025"/>
          </a:xfrm>
          <a:prstGeom prst="roundRect">
            <a:avLst/>
          </a:prstGeom>
          <a:solidFill>
            <a:srgbClr val="FFFF0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HG丸ｺﾞｼｯｸM-PRO" panose="020F0600000000000000" pitchFamily="50" charset="-128"/>
                <a:ea typeface="HG丸ｺﾞｼｯｸM-PRO" panose="020F0600000000000000" pitchFamily="50" charset="-128"/>
              </a:rPr>
              <a:t>英単語を覚えることが苦手</a:t>
            </a:r>
          </a:p>
        </p:txBody>
      </p:sp>
      <p:grpSp>
        <p:nvGrpSpPr>
          <p:cNvPr id="59" name="グループ化 58"/>
          <p:cNvGrpSpPr/>
          <p:nvPr/>
        </p:nvGrpSpPr>
        <p:grpSpPr>
          <a:xfrm>
            <a:off x="199023" y="3835876"/>
            <a:ext cx="4168788" cy="2846193"/>
            <a:chOff x="770433" y="1298362"/>
            <a:chExt cx="4168788" cy="2846193"/>
          </a:xfrm>
          <a:noFill/>
        </p:grpSpPr>
        <p:cxnSp>
          <p:nvCxnSpPr>
            <p:cNvPr id="60" name="直線コネクタ 59"/>
            <p:cNvCxnSpPr/>
            <p:nvPr/>
          </p:nvCxnSpPr>
          <p:spPr>
            <a:xfrm flipH="1">
              <a:off x="3859100" y="1518718"/>
              <a:ext cx="1080121" cy="524900"/>
            </a:xfrm>
            <a:prstGeom prst="line">
              <a:avLst/>
            </a:prstGeom>
            <a:grpFill/>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4" name="円/楕円 63"/>
            <p:cNvSpPr/>
            <p:nvPr/>
          </p:nvSpPr>
          <p:spPr>
            <a:xfrm>
              <a:off x="770433" y="1298362"/>
              <a:ext cx="3352725" cy="2846193"/>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latin typeface="HG丸ｺﾞｼｯｸM-PRO" panose="020F0600000000000000" pitchFamily="50" charset="-128"/>
                  <a:ea typeface="HG丸ｺﾞｼｯｸM-PRO" panose="020F0600000000000000" pitchFamily="50" charset="-128"/>
                </a:rPr>
                <a:t>「努力家」</a:t>
              </a:r>
              <a:endParaRPr lang="en-US" altLang="ja-JP" sz="2400" b="1"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2400" b="1" dirty="0">
                  <a:solidFill>
                    <a:schemeClr val="tx1"/>
                  </a:solidFill>
                  <a:latin typeface="HG丸ｺﾞｼｯｸM-PRO" panose="020F0600000000000000" pitchFamily="50" charset="-128"/>
                  <a:ea typeface="HG丸ｺﾞｼｯｸM-PRO" panose="020F0600000000000000" pitchFamily="50" charset="-128"/>
                </a:rPr>
                <a:t>コツコツできたご褒美を用意して、楽しみながらやってみる</a:t>
              </a:r>
              <a:endParaRPr lang="en-US" altLang="ja-JP" sz="2400" b="1"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26" name="雲形吹き出し 25"/>
          <p:cNvSpPr/>
          <p:nvPr/>
        </p:nvSpPr>
        <p:spPr>
          <a:xfrm>
            <a:off x="4021375" y="4268497"/>
            <a:ext cx="5486399" cy="2208370"/>
          </a:xfrm>
          <a:prstGeom prst="cloudCallout">
            <a:avLst>
              <a:gd name="adj1" fmla="val 62977"/>
              <a:gd name="adj2" fmla="val 5295"/>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solidFill>
                  <a:schemeClr val="tx1"/>
                </a:solidFill>
                <a:latin typeface="+mj-ea"/>
                <a:ea typeface="+mj-ea"/>
              </a:rPr>
              <a:t>　　　　　　　　　　　　努力家だから・・</a:t>
            </a:r>
            <a:endParaRPr kumimoji="1" lang="en-US" altLang="ja-JP" sz="3200" dirty="0">
              <a:solidFill>
                <a:schemeClr val="tx1"/>
              </a:solidFill>
              <a:latin typeface="+mj-ea"/>
              <a:ea typeface="+mj-ea"/>
            </a:endParaRPr>
          </a:p>
          <a:p>
            <a:pPr algn="ctr"/>
            <a:endParaRPr kumimoji="1" lang="ja-JP" altLang="en-US" sz="3200" dirty="0">
              <a:solidFill>
                <a:schemeClr val="tx1"/>
              </a:solidFill>
              <a:latin typeface="+mj-ea"/>
              <a:ea typeface="+mj-ea"/>
            </a:endParaRPr>
          </a:p>
        </p:txBody>
      </p:sp>
      <p:pic>
        <p:nvPicPr>
          <p:cNvPr id="27" name="図 26"/>
          <p:cNvPicPr>
            <a:picLocks noChangeAspect="1"/>
          </p:cNvPicPr>
          <p:nvPr/>
        </p:nvPicPr>
        <p:blipFill rotWithShape="1">
          <a:blip r:embed="rId3"/>
          <a:stretch>
            <a:fillRect/>
          </a:stretch>
        </p:blipFill>
        <p:spPr>
          <a:xfrm>
            <a:off x="9523418" y="3825048"/>
            <a:ext cx="2458636" cy="2809869"/>
          </a:xfrm>
          <a:prstGeom prst="rect">
            <a:avLst/>
          </a:prstGeom>
        </p:spPr>
      </p:pic>
      <p:grpSp>
        <p:nvGrpSpPr>
          <p:cNvPr id="5" name="グループ化 4"/>
          <p:cNvGrpSpPr/>
          <p:nvPr/>
        </p:nvGrpSpPr>
        <p:grpSpPr>
          <a:xfrm>
            <a:off x="151611" y="101585"/>
            <a:ext cx="12040391" cy="1106600"/>
            <a:chOff x="151609" y="101585"/>
            <a:chExt cx="12040391" cy="1106600"/>
          </a:xfrm>
        </p:grpSpPr>
        <p:sp>
          <p:nvSpPr>
            <p:cNvPr id="83" name="タイトル 2"/>
            <p:cNvSpPr txBox="1">
              <a:spLocks/>
            </p:cNvSpPr>
            <p:nvPr/>
          </p:nvSpPr>
          <p:spPr>
            <a:xfrm>
              <a:off x="151609" y="101585"/>
              <a:ext cx="4216200" cy="1106600"/>
            </a:xfrm>
            <a:prstGeom prst="rect">
              <a:avLst/>
            </a:prstGeom>
            <a:effectLst>
              <a:outerShdw blurRad="50800" dist="38100" dir="5400000" algn="t"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Autofit/>
            </a:bodyPr>
            <a:lstStyle>
              <a:lvl1pPr algn="r" defTabSz="914400" rtl="0" eaLnBrk="1" latinLnBrk="0" hangingPunct="1">
                <a:spcBef>
                  <a:spcPct val="0"/>
                </a:spcBef>
                <a:buNone/>
                <a:defRPr kumimoji="1" lang="ja-JP" altLang="en-US" sz="8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ja-JP" altLang="en-US" sz="3600" dirty="0">
                  <a:latin typeface="+mj-ea"/>
                  <a:ea typeface="+mj-ea"/>
                </a:rPr>
                <a:t>Ｓｔｅｐ Ｕｐ Ｗｅｂｂｉｎｇ</a:t>
              </a:r>
              <a:endParaRPr lang="en-US" altLang="ja-JP" sz="3600" dirty="0">
                <a:latin typeface="+mj-ea"/>
                <a:ea typeface="+mj-ea"/>
              </a:endParaRPr>
            </a:p>
            <a:p>
              <a:pPr algn="ctr"/>
              <a:r>
                <a:rPr lang="ja-JP" altLang="en-US" sz="2000" dirty="0">
                  <a:latin typeface="+mj-ea"/>
                  <a:ea typeface="+mj-ea"/>
                </a:rPr>
                <a:t>～解決への一歩～</a:t>
              </a:r>
              <a:endParaRPr lang="en-US" altLang="ja-JP" sz="3600" dirty="0">
                <a:latin typeface="+mj-ea"/>
                <a:ea typeface="+mj-ea"/>
              </a:endParaRPr>
            </a:p>
          </p:txBody>
        </p:sp>
        <p:pic>
          <p:nvPicPr>
            <p:cNvPr id="90" name="図 8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037070" y="101585"/>
              <a:ext cx="1154930" cy="1043901"/>
            </a:xfrm>
            <a:prstGeom prst="rect">
              <a:avLst/>
            </a:prstGeom>
          </p:spPr>
        </p:pic>
        <p:sp>
          <p:nvSpPr>
            <p:cNvPr id="16" name="角丸四角形吹き出し 15"/>
            <p:cNvSpPr/>
            <p:nvPr/>
          </p:nvSpPr>
          <p:spPr>
            <a:xfrm>
              <a:off x="4640755" y="279438"/>
              <a:ext cx="6111979" cy="750893"/>
            </a:xfrm>
            <a:prstGeom prst="wedgeRoundRectCallout">
              <a:avLst>
                <a:gd name="adj1" fmla="val 54944"/>
                <a:gd name="adj2" fmla="val 39347"/>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2800" b="1" dirty="0">
                  <a:latin typeface="HG丸ｺﾞｼｯｸM-PRO" panose="020F0600000000000000" pitchFamily="50" charset="-128"/>
                  <a:ea typeface="HG丸ｺﾞｼｯｸM-PRO" panose="020F0600000000000000" pitchFamily="50" charset="-128"/>
                </a:rPr>
                <a:t>「強み」を生かして考えてみよう♬</a:t>
              </a:r>
            </a:p>
          </p:txBody>
        </p:sp>
      </p:grpSp>
    </p:spTree>
    <p:extLst>
      <p:ext uri="{BB962C8B-B14F-4D97-AF65-F5344CB8AC3E}">
        <p14:creationId xmlns:p14="http://schemas.microsoft.com/office/powerpoint/2010/main" val="970582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right)">
                                      <p:cBhvr>
                                        <p:cTn id="7" dur="1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図 13"/>
          <p:cNvPicPr>
            <a:picLocks noChangeAspect="1"/>
          </p:cNvPicPr>
          <p:nvPr/>
        </p:nvPicPr>
        <p:blipFill>
          <a:blip r:embed="rId3"/>
          <a:stretch>
            <a:fillRect/>
          </a:stretch>
        </p:blipFill>
        <p:spPr>
          <a:xfrm>
            <a:off x="8026515" y="1411608"/>
            <a:ext cx="3984777" cy="5184675"/>
          </a:xfrm>
          <a:prstGeom prst="rect">
            <a:avLst/>
          </a:prstGeom>
          <a:ln>
            <a:solidFill>
              <a:schemeClr val="tx1"/>
            </a:solidFill>
          </a:ln>
        </p:spPr>
      </p:pic>
      <p:sp>
        <p:nvSpPr>
          <p:cNvPr id="13" name="タイトル 1"/>
          <p:cNvSpPr txBox="1">
            <a:spLocks/>
          </p:cNvSpPr>
          <p:nvPr/>
        </p:nvSpPr>
        <p:spPr>
          <a:xfrm>
            <a:off x="156254" y="190144"/>
            <a:ext cx="7668852" cy="1086103"/>
          </a:xfrm>
          <a:prstGeom prst="rect">
            <a:avLst/>
          </a:prstGeom>
          <a:solidFill>
            <a:srgbClr val="00B050"/>
          </a:solidFill>
          <a:ln w="9525" cap="flat" cmpd="sng" algn="ctr">
            <a:noFill/>
            <a:prstDash val="solid"/>
          </a:ln>
        </p:spPr>
        <p:style>
          <a:lnRef idx="1">
            <a:schemeClr val="accent2"/>
          </a:lnRef>
          <a:fillRef idx="2">
            <a:schemeClr val="accent2"/>
          </a:fillRef>
          <a:effectRef idx="1">
            <a:schemeClr val="accent2"/>
          </a:effectRef>
          <a:fontRef idx="minor">
            <a:schemeClr val="dk1"/>
          </a:fontRef>
        </p:style>
        <p:txBody>
          <a:bodyPr vert="horz" lIns="68580" tIns="34290" rIns="68580" bIns="34290" rtlCol="0" anchor="ctr">
            <a:noAutofit/>
          </a:bodyPr>
          <a:lstStyle>
            <a:lvl1pPr algn="r" defTabSz="685800" rtl="0" eaLnBrk="1" latinLnBrk="0" hangingPunct="1">
              <a:spcBef>
                <a:spcPct val="0"/>
              </a:spcBef>
              <a:buNone/>
              <a:defRPr kumimoji="1" lang="ja-JP" altLang="en-US" sz="6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ja-JP" altLang="en-US" sz="4800" dirty="0">
                <a:solidFill>
                  <a:schemeClr val="bg1"/>
                </a:solidFill>
              </a:rPr>
              <a:t>前時の振り返り</a:t>
            </a:r>
          </a:p>
        </p:txBody>
      </p:sp>
      <p:sp>
        <p:nvSpPr>
          <p:cNvPr id="11" name="タイトル 1"/>
          <p:cNvSpPr txBox="1">
            <a:spLocks/>
          </p:cNvSpPr>
          <p:nvPr/>
        </p:nvSpPr>
        <p:spPr>
          <a:xfrm>
            <a:off x="156254" y="1484087"/>
            <a:ext cx="7668852" cy="102750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Autofit/>
          </a:bodyPr>
          <a:lstStyle>
            <a:lvl1pPr algn="r" defTabSz="914400" rtl="0" eaLnBrk="1" latinLnBrk="0" hangingPunct="1">
              <a:spcBef>
                <a:spcPct val="0"/>
              </a:spcBef>
              <a:buNone/>
              <a:defRPr kumimoji="1" lang="ja-JP" altLang="en-US" sz="8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ja-JP" altLang="en-US" sz="4000" dirty="0"/>
              <a:t>①　自分や友達の「強み」を知ろう</a:t>
            </a:r>
          </a:p>
        </p:txBody>
      </p:sp>
      <p:grpSp>
        <p:nvGrpSpPr>
          <p:cNvPr id="20" name="グループ化 19"/>
          <p:cNvGrpSpPr/>
          <p:nvPr/>
        </p:nvGrpSpPr>
        <p:grpSpPr>
          <a:xfrm>
            <a:off x="7978846" y="188642"/>
            <a:ext cx="4032447" cy="1087607"/>
            <a:chOff x="7978846" y="188642"/>
            <a:chExt cx="4032447" cy="1553645"/>
          </a:xfrm>
        </p:grpSpPr>
        <p:sp>
          <p:nvSpPr>
            <p:cNvPr id="16" name="タイトル 2"/>
            <p:cNvSpPr txBox="1">
              <a:spLocks/>
            </p:cNvSpPr>
            <p:nvPr/>
          </p:nvSpPr>
          <p:spPr>
            <a:xfrm>
              <a:off x="7978846" y="188642"/>
              <a:ext cx="4032447" cy="1553645"/>
            </a:xfrm>
            <a:prstGeom prst="rect">
              <a:avLst/>
            </a:prstGeom>
          </p:spPr>
          <p:style>
            <a:lnRef idx="1">
              <a:schemeClr val="accent1"/>
            </a:lnRef>
            <a:fillRef idx="2">
              <a:schemeClr val="accent1"/>
            </a:fillRef>
            <a:effectRef idx="1">
              <a:schemeClr val="accent1"/>
            </a:effectRef>
            <a:fontRef idx="minor">
              <a:schemeClr val="dk1"/>
            </a:fontRef>
          </p:style>
          <p:txBody>
            <a:bodyPr vert="horz" lIns="68580" tIns="34290" rIns="68580" bIns="34290" rtlCol="0" anchor="ctr">
              <a:noAutofit/>
            </a:bodyPr>
            <a:lstStyle>
              <a:lvl1pPr algn="r" defTabSz="914400" rtl="0" eaLnBrk="1" latinLnBrk="0" hangingPunct="1">
                <a:spcBef>
                  <a:spcPct val="0"/>
                </a:spcBef>
                <a:buNone/>
                <a:defRPr kumimoji="1" lang="ja-JP" altLang="en-US" sz="8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ja-JP" altLang="en-US" sz="3600" dirty="0"/>
                <a:t>　自分Ｗｅｂｂｉｎｇ</a:t>
              </a:r>
              <a:endParaRPr lang="en-US" altLang="ja-JP" sz="3600" dirty="0"/>
            </a:p>
          </p:txBody>
        </p:sp>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16580" y="548661"/>
              <a:ext cx="694713" cy="944368"/>
            </a:xfrm>
            <a:prstGeom prst="rect">
              <a:avLst/>
            </a:prstGeom>
          </p:spPr>
        </p:pic>
      </p:grpSp>
      <p:pic>
        <p:nvPicPr>
          <p:cNvPr id="15" name="Picture 2" descr="「イラスト 話し...」の画像検索結果">
            <a:extLst>
              <a:ext uri="{FF2B5EF4-FFF2-40B4-BE49-F238E27FC236}">
                <a16:creationId xmlns:a16="http://schemas.microsoft.com/office/drawing/2014/main" id="{051A9F6B-8543-4BDB-A685-71BDC815B31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47528" y="2789251"/>
            <a:ext cx="3807032" cy="38070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64531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グループ化 51"/>
          <p:cNvGrpSpPr/>
          <p:nvPr/>
        </p:nvGrpSpPr>
        <p:grpSpPr>
          <a:xfrm>
            <a:off x="3323695" y="4033795"/>
            <a:ext cx="4675815" cy="2653507"/>
            <a:chOff x="2496341" y="4105600"/>
            <a:chExt cx="4675815" cy="2653507"/>
          </a:xfrm>
          <a:noFill/>
        </p:grpSpPr>
        <p:sp>
          <p:nvSpPr>
            <p:cNvPr id="46" name="円/楕円 45"/>
            <p:cNvSpPr/>
            <p:nvPr/>
          </p:nvSpPr>
          <p:spPr>
            <a:xfrm>
              <a:off x="2496341" y="4927601"/>
              <a:ext cx="4675815" cy="1831506"/>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latin typeface="HG丸ｺﾞｼｯｸM-PRO" panose="020F0600000000000000" pitchFamily="50" charset="-128"/>
                  <a:ea typeface="HG丸ｺﾞｼｯｸM-PRO" panose="020F0600000000000000" pitchFamily="50" charset="-128"/>
                </a:rPr>
                <a:t>「おもしろい」</a:t>
              </a:r>
              <a:endParaRPr lang="en-US" altLang="ja-JP" sz="2400" b="1"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2400" b="1" dirty="0">
                  <a:solidFill>
                    <a:schemeClr val="tx1"/>
                  </a:solidFill>
                  <a:latin typeface="HG丸ｺﾞｼｯｸM-PRO" panose="020F0600000000000000" pitchFamily="50" charset="-128"/>
                  <a:ea typeface="HG丸ｺﾞｼｯｸM-PRO" panose="020F0600000000000000" pitchFamily="50" charset="-128"/>
                </a:rPr>
                <a:t>単語リストをトイレやお風呂の壁に貼る</a:t>
              </a:r>
              <a:endParaRPr lang="en-US" altLang="ja-JP" sz="2400" b="1"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87" name="直線コネクタ 86"/>
            <p:cNvCxnSpPr/>
            <p:nvPr/>
          </p:nvCxnSpPr>
          <p:spPr>
            <a:xfrm flipH="1">
              <a:off x="5286096" y="4105600"/>
              <a:ext cx="125828" cy="871373"/>
            </a:xfrm>
            <a:prstGeom prst="line">
              <a:avLst/>
            </a:prstGeom>
            <a:grpFill/>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8" name="角丸四角形 87"/>
          <p:cNvSpPr/>
          <p:nvPr/>
        </p:nvSpPr>
        <p:spPr>
          <a:xfrm>
            <a:off x="4025394" y="3163207"/>
            <a:ext cx="4036868" cy="893025"/>
          </a:xfrm>
          <a:prstGeom prst="roundRect">
            <a:avLst/>
          </a:prstGeom>
          <a:solidFill>
            <a:srgbClr val="FFFF0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HG丸ｺﾞｼｯｸM-PRO" panose="020F0600000000000000" pitchFamily="50" charset="-128"/>
                <a:ea typeface="HG丸ｺﾞｼｯｸM-PRO" panose="020F0600000000000000" pitchFamily="50" charset="-128"/>
              </a:rPr>
              <a:t>英単語を覚えることが苦手</a:t>
            </a:r>
          </a:p>
        </p:txBody>
      </p:sp>
      <p:grpSp>
        <p:nvGrpSpPr>
          <p:cNvPr id="33" name="グループ化 32"/>
          <p:cNvGrpSpPr/>
          <p:nvPr/>
        </p:nvGrpSpPr>
        <p:grpSpPr>
          <a:xfrm>
            <a:off x="7495047" y="1768698"/>
            <a:ext cx="4320919" cy="1394511"/>
            <a:chOff x="7719660" y="4867264"/>
            <a:chExt cx="4320919" cy="1394511"/>
          </a:xfrm>
          <a:noFill/>
        </p:grpSpPr>
        <p:cxnSp>
          <p:nvCxnSpPr>
            <p:cNvPr id="73" name="直線コネクタ 72"/>
            <p:cNvCxnSpPr/>
            <p:nvPr/>
          </p:nvCxnSpPr>
          <p:spPr>
            <a:xfrm flipH="1">
              <a:off x="7967390" y="5927429"/>
              <a:ext cx="513466" cy="334346"/>
            </a:xfrm>
            <a:prstGeom prst="line">
              <a:avLst/>
            </a:prstGeom>
            <a:grpFill/>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円/楕円 78"/>
            <p:cNvSpPr/>
            <p:nvPr/>
          </p:nvSpPr>
          <p:spPr>
            <a:xfrm>
              <a:off x="7719660" y="4867264"/>
              <a:ext cx="4320919" cy="1218151"/>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latin typeface="HG丸ｺﾞｼｯｸM-PRO" panose="020F0600000000000000" pitchFamily="50" charset="-128"/>
                  <a:ea typeface="HG丸ｺﾞｼｯｸM-PRO" panose="020F0600000000000000" pitchFamily="50" charset="-128"/>
                </a:rPr>
                <a:t>友達と毎日問題を</a:t>
              </a:r>
              <a:endParaRPr lang="en-US" altLang="ja-JP" sz="2400" b="1"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2400" b="1" dirty="0">
                  <a:solidFill>
                    <a:schemeClr val="tx1"/>
                  </a:solidFill>
                  <a:latin typeface="HG丸ｺﾞｼｯｸM-PRO" panose="020F0600000000000000" pitchFamily="50" charset="-128"/>
                  <a:ea typeface="HG丸ｺﾞｼｯｸM-PRO" panose="020F0600000000000000" pitchFamily="50" charset="-128"/>
                </a:rPr>
                <a:t>出し合う</a:t>
              </a:r>
              <a:endParaRPr lang="en-US" altLang="ja-JP" sz="2400" b="1"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26" name="雲形吹き出し 25"/>
          <p:cNvSpPr/>
          <p:nvPr/>
        </p:nvSpPr>
        <p:spPr>
          <a:xfrm>
            <a:off x="47331" y="1340768"/>
            <a:ext cx="4864271" cy="2208370"/>
          </a:xfrm>
          <a:prstGeom prst="cloudCallout">
            <a:avLst>
              <a:gd name="adj1" fmla="val -8380"/>
              <a:gd name="adj2" fmla="val 98581"/>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solidFill>
                  <a:schemeClr val="tx1"/>
                </a:solidFill>
                <a:latin typeface="+mj-ea"/>
                <a:ea typeface="+mj-ea"/>
              </a:rPr>
              <a:t>　　　　　　　　　　　　おもしろいから・・</a:t>
            </a:r>
            <a:endParaRPr kumimoji="1" lang="en-US" altLang="ja-JP" sz="3200" dirty="0">
              <a:solidFill>
                <a:schemeClr val="tx1"/>
              </a:solidFill>
              <a:latin typeface="+mj-ea"/>
              <a:ea typeface="+mj-ea"/>
            </a:endParaRPr>
          </a:p>
          <a:p>
            <a:pPr algn="ctr"/>
            <a:endParaRPr kumimoji="1" lang="ja-JP" altLang="en-US" sz="3200" dirty="0">
              <a:solidFill>
                <a:schemeClr val="tx1"/>
              </a:solidFill>
              <a:latin typeface="+mj-ea"/>
              <a:ea typeface="+mj-ea"/>
            </a:endParaRPr>
          </a:p>
        </p:txBody>
      </p:sp>
      <p:grpSp>
        <p:nvGrpSpPr>
          <p:cNvPr id="30" name="グループ化 29"/>
          <p:cNvGrpSpPr/>
          <p:nvPr/>
        </p:nvGrpSpPr>
        <p:grpSpPr>
          <a:xfrm>
            <a:off x="7742777" y="2996037"/>
            <a:ext cx="4320919" cy="2485195"/>
            <a:chOff x="7719660" y="3941577"/>
            <a:chExt cx="4320919" cy="2143838"/>
          </a:xfrm>
          <a:noFill/>
        </p:grpSpPr>
        <p:cxnSp>
          <p:nvCxnSpPr>
            <p:cNvPr id="31" name="直線コネクタ 30"/>
            <p:cNvCxnSpPr/>
            <p:nvPr/>
          </p:nvCxnSpPr>
          <p:spPr>
            <a:xfrm flipV="1">
              <a:off x="9493266" y="3941577"/>
              <a:ext cx="49379" cy="681813"/>
            </a:xfrm>
            <a:prstGeom prst="line">
              <a:avLst/>
            </a:prstGeom>
            <a:grpFill/>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円/楕円 31"/>
            <p:cNvSpPr/>
            <p:nvPr/>
          </p:nvSpPr>
          <p:spPr>
            <a:xfrm>
              <a:off x="7719660" y="4623390"/>
              <a:ext cx="4320919" cy="1462025"/>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latin typeface="HG丸ｺﾞｼｯｸM-PRO" panose="020F0600000000000000" pitchFamily="50" charset="-128"/>
                  <a:ea typeface="HG丸ｺﾞｼｯｸM-PRO" panose="020F0600000000000000" pitchFamily="50" charset="-128"/>
                </a:rPr>
                <a:t>「おもしろい」</a:t>
              </a:r>
              <a:endParaRPr lang="en-US" altLang="ja-JP" sz="2400" b="1"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2400" b="1" dirty="0">
                  <a:solidFill>
                    <a:schemeClr val="tx1"/>
                  </a:solidFill>
                  <a:latin typeface="HG丸ｺﾞｼｯｸM-PRO" panose="020F0600000000000000" pitchFamily="50" charset="-128"/>
                  <a:ea typeface="HG丸ｺﾞｼｯｸM-PRO" panose="020F0600000000000000" pitchFamily="50" charset="-128"/>
                </a:rPr>
                <a:t>おもしろい覚え方を見付けたら教え合う</a:t>
              </a:r>
              <a:endParaRPr lang="en-US" altLang="ja-JP" sz="2400" b="1" dirty="0">
                <a:solidFill>
                  <a:schemeClr val="tx1"/>
                </a:solidFill>
                <a:latin typeface="HG丸ｺﾞｼｯｸM-PRO" panose="020F0600000000000000" pitchFamily="50" charset="-128"/>
                <a:ea typeface="HG丸ｺﾞｼｯｸM-PRO" panose="020F0600000000000000" pitchFamily="50" charset="-128"/>
              </a:endParaRPr>
            </a:p>
          </p:txBody>
        </p:sp>
      </p:grpSp>
      <p:grpSp>
        <p:nvGrpSpPr>
          <p:cNvPr id="20" name="グループ化 19"/>
          <p:cNvGrpSpPr/>
          <p:nvPr/>
        </p:nvGrpSpPr>
        <p:grpSpPr>
          <a:xfrm>
            <a:off x="151611" y="101585"/>
            <a:ext cx="12040391" cy="1106600"/>
            <a:chOff x="151609" y="101585"/>
            <a:chExt cx="12040391" cy="1106600"/>
          </a:xfrm>
        </p:grpSpPr>
        <p:sp>
          <p:nvSpPr>
            <p:cNvPr id="21" name="タイトル 2"/>
            <p:cNvSpPr txBox="1">
              <a:spLocks/>
            </p:cNvSpPr>
            <p:nvPr/>
          </p:nvSpPr>
          <p:spPr>
            <a:xfrm>
              <a:off x="151609" y="101585"/>
              <a:ext cx="4216200" cy="1106600"/>
            </a:xfrm>
            <a:prstGeom prst="rect">
              <a:avLst/>
            </a:prstGeom>
            <a:effectLst>
              <a:outerShdw blurRad="50800" dist="38100" dir="5400000" algn="t"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Autofit/>
            </a:bodyPr>
            <a:lstStyle>
              <a:lvl1pPr algn="r" defTabSz="914400" rtl="0" eaLnBrk="1" latinLnBrk="0" hangingPunct="1">
                <a:spcBef>
                  <a:spcPct val="0"/>
                </a:spcBef>
                <a:buNone/>
                <a:defRPr kumimoji="1" lang="ja-JP" altLang="en-US" sz="8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ja-JP" altLang="en-US" sz="3600" dirty="0"/>
                <a:t>Ｓｔｅｐ Ｕｐ Ｗｅｂｂｉｎｇ</a:t>
              </a:r>
              <a:endParaRPr lang="en-US" altLang="ja-JP" sz="3600" dirty="0"/>
            </a:p>
            <a:p>
              <a:pPr algn="ctr"/>
              <a:r>
                <a:rPr lang="ja-JP" altLang="en-US" sz="2000" dirty="0"/>
                <a:t>～解決への一歩～</a:t>
              </a:r>
              <a:endParaRPr lang="en-US" altLang="ja-JP" sz="3600" dirty="0"/>
            </a:p>
          </p:txBody>
        </p:sp>
        <p:pic>
          <p:nvPicPr>
            <p:cNvPr id="22" name="図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37070" y="101585"/>
              <a:ext cx="1154930" cy="1043901"/>
            </a:xfrm>
            <a:prstGeom prst="rect">
              <a:avLst/>
            </a:prstGeom>
          </p:spPr>
        </p:pic>
        <p:sp>
          <p:nvSpPr>
            <p:cNvPr id="23" name="角丸四角形吹き出し 22"/>
            <p:cNvSpPr/>
            <p:nvPr/>
          </p:nvSpPr>
          <p:spPr>
            <a:xfrm>
              <a:off x="4640755" y="279438"/>
              <a:ext cx="6111979" cy="750893"/>
            </a:xfrm>
            <a:prstGeom prst="wedgeRoundRectCallout">
              <a:avLst>
                <a:gd name="adj1" fmla="val 54944"/>
                <a:gd name="adj2" fmla="val 39347"/>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2800" b="1" dirty="0">
                  <a:latin typeface="HG丸ｺﾞｼｯｸM-PRO" panose="020F0600000000000000" pitchFamily="50" charset="-128"/>
                  <a:ea typeface="HG丸ｺﾞｼｯｸM-PRO" panose="020F0600000000000000" pitchFamily="50" charset="-128"/>
                </a:rPr>
                <a:t>「強み」を生かして考えてみよう♬</a:t>
              </a:r>
            </a:p>
          </p:txBody>
        </p:sp>
      </p:grpSp>
      <p:pic>
        <p:nvPicPr>
          <p:cNvPr id="24" name="図 2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677" y="4013581"/>
            <a:ext cx="2339507" cy="2673721"/>
          </a:xfrm>
          <a:prstGeom prst="rect">
            <a:avLst/>
          </a:prstGeom>
        </p:spPr>
      </p:pic>
    </p:spTree>
    <p:extLst>
      <p:ext uri="{BB962C8B-B14F-4D97-AF65-F5344CB8AC3E}">
        <p14:creationId xmlns:p14="http://schemas.microsoft.com/office/powerpoint/2010/main" val="1800138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down)">
                                      <p:cBhvr>
                                        <p:cTn id="11" dur="500"/>
                                        <p:tgtEl>
                                          <p:spTgt spid="26"/>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52"/>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グループ化 51"/>
          <p:cNvGrpSpPr/>
          <p:nvPr/>
        </p:nvGrpSpPr>
        <p:grpSpPr>
          <a:xfrm>
            <a:off x="3678589" y="3984423"/>
            <a:ext cx="4995547" cy="2702879"/>
            <a:chOff x="2851237" y="4056228"/>
            <a:chExt cx="4995546" cy="2702879"/>
          </a:xfrm>
          <a:noFill/>
        </p:grpSpPr>
        <p:sp>
          <p:nvSpPr>
            <p:cNvPr id="46" name="円/楕円 45"/>
            <p:cNvSpPr/>
            <p:nvPr/>
          </p:nvSpPr>
          <p:spPr>
            <a:xfrm>
              <a:off x="2851237" y="4927601"/>
              <a:ext cx="4995546" cy="1831506"/>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2400" b="1"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2400" b="1" dirty="0">
                  <a:solidFill>
                    <a:schemeClr val="tx1"/>
                  </a:solidFill>
                  <a:latin typeface="HG丸ｺﾞｼｯｸM-PRO" panose="020F0600000000000000" pitchFamily="50" charset="-128"/>
                  <a:ea typeface="HG丸ｺﾞｼｯｸM-PRO" panose="020F0600000000000000" pitchFamily="50" charset="-128"/>
                </a:rPr>
                <a:t>単語リストをトイレやお風呂の壁に貼る</a:t>
              </a:r>
              <a:endParaRPr lang="en-US" altLang="ja-JP" sz="2400" b="1"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87" name="直線コネクタ 86"/>
            <p:cNvCxnSpPr/>
            <p:nvPr/>
          </p:nvCxnSpPr>
          <p:spPr>
            <a:xfrm flipH="1">
              <a:off x="5286096" y="4056228"/>
              <a:ext cx="125828" cy="871373"/>
            </a:xfrm>
            <a:prstGeom prst="line">
              <a:avLst/>
            </a:prstGeom>
            <a:grpFill/>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8" name="角丸四角形 87"/>
          <p:cNvSpPr/>
          <p:nvPr/>
        </p:nvSpPr>
        <p:spPr>
          <a:xfrm>
            <a:off x="4025394" y="3163207"/>
            <a:ext cx="4036868" cy="893025"/>
          </a:xfrm>
          <a:prstGeom prst="roundRect">
            <a:avLst/>
          </a:prstGeom>
          <a:solidFill>
            <a:srgbClr val="FFFF00">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HG丸ｺﾞｼｯｸM-PRO" panose="020F0600000000000000" pitchFamily="50" charset="-128"/>
                <a:ea typeface="HG丸ｺﾞｼｯｸM-PRO" panose="020F0600000000000000" pitchFamily="50" charset="-128"/>
              </a:rPr>
              <a:t>英単語を覚えることが苦手</a:t>
            </a:r>
          </a:p>
        </p:txBody>
      </p:sp>
      <p:grpSp>
        <p:nvGrpSpPr>
          <p:cNvPr id="33" name="グループ化 32"/>
          <p:cNvGrpSpPr/>
          <p:nvPr/>
        </p:nvGrpSpPr>
        <p:grpSpPr>
          <a:xfrm>
            <a:off x="7495047" y="1768698"/>
            <a:ext cx="4320919" cy="1394511"/>
            <a:chOff x="7719660" y="4867264"/>
            <a:chExt cx="4320919" cy="1394511"/>
          </a:xfrm>
          <a:noFill/>
        </p:grpSpPr>
        <p:cxnSp>
          <p:nvCxnSpPr>
            <p:cNvPr id="73" name="直線コネクタ 72"/>
            <p:cNvCxnSpPr/>
            <p:nvPr/>
          </p:nvCxnSpPr>
          <p:spPr>
            <a:xfrm flipH="1">
              <a:off x="7967390" y="5927429"/>
              <a:ext cx="513466" cy="334346"/>
            </a:xfrm>
            <a:prstGeom prst="line">
              <a:avLst/>
            </a:prstGeom>
            <a:grpFill/>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円/楕円 78"/>
            <p:cNvSpPr/>
            <p:nvPr/>
          </p:nvSpPr>
          <p:spPr>
            <a:xfrm>
              <a:off x="7719660" y="4867264"/>
              <a:ext cx="4320919" cy="1218151"/>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latin typeface="HG丸ｺﾞｼｯｸM-PRO" panose="020F0600000000000000" pitchFamily="50" charset="-128"/>
                  <a:ea typeface="HG丸ｺﾞｼｯｸM-PRO" panose="020F0600000000000000" pitchFamily="50" charset="-128"/>
                </a:rPr>
                <a:t>友達と毎日問題を</a:t>
              </a:r>
              <a:endParaRPr lang="en-US" altLang="ja-JP" sz="2400" b="1"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2400" b="1" dirty="0">
                  <a:solidFill>
                    <a:schemeClr val="tx1"/>
                  </a:solidFill>
                  <a:latin typeface="HG丸ｺﾞｼｯｸM-PRO" panose="020F0600000000000000" pitchFamily="50" charset="-128"/>
                  <a:ea typeface="HG丸ｺﾞｼｯｸM-PRO" panose="020F0600000000000000" pitchFamily="50" charset="-128"/>
                </a:rPr>
                <a:t>出し合う</a:t>
              </a:r>
              <a:endParaRPr lang="en-US" altLang="ja-JP" sz="2400" b="1" dirty="0">
                <a:solidFill>
                  <a:schemeClr val="tx1"/>
                </a:solidFill>
                <a:latin typeface="HG丸ｺﾞｼｯｸM-PRO" panose="020F0600000000000000" pitchFamily="50" charset="-128"/>
                <a:ea typeface="HG丸ｺﾞｼｯｸM-PRO" panose="020F0600000000000000" pitchFamily="50" charset="-128"/>
              </a:endParaRPr>
            </a:p>
          </p:txBody>
        </p:sp>
      </p:grpSp>
      <p:grpSp>
        <p:nvGrpSpPr>
          <p:cNvPr id="30" name="グループ化 29"/>
          <p:cNvGrpSpPr/>
          <p:nvPr/>
        </p:nvGrpSpPr>
        <p:grpSpPr>
          <a:xfrm>
            <a:off x="7742777" y="2996034"/>
            <a:ext cx="4320919" cy="2485194"/>
            <a:chOff x="7719660" y="3941578"/>
            <a:chExt cx="4320919" cy="2143837"/>
          </a:xfrm>
          <a:noFill/>
        </p:grpSpPr>
        <p:cxnSp>
          <p:nvCxnSpPr>
            <p:cNvPr id="31" name="直線コネクタ 30"/>
            <p:cNvCxnSpPr/>
            <p:nvPr/>
          </p:nvCxnSpPr>
          <p:spPr>
            <a:xfrm flipV="1">
              <a:off x="9542645" y="3941578"/>
              <a:ext cx="0" cy="529388"/>
            </a:xfrm>
            <a:prstGeom prst="line">
              <a:avLst/>
            </a:prstGeom>
            <a:grpFill/>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円/楕円 31"/>
            <p:cNvSpPr/>
            <p:nvPr/>
          </p:nvSpPr>
          <p:spPr>
            <a:xfrm>
              <a:off x="7719660" y="4470966"/>
              <a:ext cx="4320919" cy="1614449"/>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2400" b="1"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2400" b="1" dirty="0">
                  <a:solidFill>
                    <a:schemeClr val="tx1"/>
                  </a:solidFill>
                  <a:latin typeface="HG丸ｺﾞｼｯｸM-PRO" panose="020F0600000000000000" pitchFamily="50" charset="-128"/>
                  <a:ea typeface="HG丸ｺﾞｼｯｸM-PRO" panose="020F0600000000000000" pitchFamily="50" charset="-128"/>
                </a:rPr>
                <a:t>面白い覚え方を見付けたら教え合う</a:t>
              </a:r>
              <a:endParaRPr lang="en-US" altLang="ja-JP" sz="2400" b="1"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21" name="タイトル 2"/>
          <p:cNvSpPr txBox="1">
            <a:spLocks/>
          </p:cNvSpPr>
          <p:nvPr/>
        </p:nvSpPr>
        <p:spPr>
          <a:xfrm>
            <a:off x="151609" y="101585"/>
            <a:ext cx="4216200" cy="1106600"/>
          </a:xfrm>
          <a:prstGeom prst="rect">
            <a:avLst/>
          </a:prstGeom>
          <a:effectLst>
            <a:outerShdw blurRad="50800" dist="38100" dir="5400000" algn="t"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Autofit/>
          </a:bodyPr>
          <a:lstStyle>
            <a:lvl1pPr algn="r" defTabSz="914400" rtl="0" eaLnBrk="1" latinLnBrk="0" hangingPunct="1">
              <a:spcBef>
                <a:spcPct val="0"/>
              </a:spcBef>
              <a:buNone/>
              <a:defRPr kumimoji="1" lang="ja-JP" altLang="en-US" sz="8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ja-JP" altLang="en-US" sz="3600" dirty="0"/>
              <a:t>Ｓｔｅｐ Ｕｐ Ｗｅｂｂｉｎｇ</a:t>
            </a:r>
            <a:endParaRPr lang="en-US" altLang="ja-JP" sz="3600" dirty="0"/>
          </a:p>
          <a:p>
            <a:pPr algn="ctr"/>
            <a:r>
              <a:rPr lang="ja-JP" altLang="en-US" sz="2000" dirty="0"/>
              <a:t>～解決への一歩～</a:t>
            </a:r>
            <a:endParaRPr lang="en-US" altLang="ja-JP" sz="3600" dirty="0"/>
          </a:p>
        </p:txBody>
      </p:sp>
      <p:pic>
        <p:nvPicPr>
          <p:cNvPr id="22" name="図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37069" y="101589"/>
            <a:ext cx="1154931" cy="1043901"/>
          </a:xfrm>
          <a:prstGeom prst="rect">
            <a:avLst/>
          </a:prstGeom>
        </p:spPr>
      </p:pic>
      <p:sp>
        <p:nvSpPr>
          <p:cNvPr id="23" name="角丸四角形吹き出し 22"/>
          <p:cNvSpPr/>
          <p:nvPr/>
        </p:nvSpPr>
        <p:spPr>
          <a:xfrm>
            <a:off x="4640757" y="279442"/>
            <a:ext cx="6111979" cy="750893"/>
          </a:xfrm>
          <a:prstGeom prst="wedgeRoundRectCallout">
            <a:avLst>
              <a:gd name="adj1" fmla="val 54944"/>
              <a:gd name="adj2" fmla="val 39347"/>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2800" b="1" dirty="0">
                <a:latin typeface="HG丸ｺﾞｼｯｸM-PRO" panose="020F0600000000000000" pitchFamily="50" charset="-128"/>
                <a:ea typeface="HG丸ｺﾞｼｯｸM-PRO" panose="020F0600000000000000" pitchFamily="50" charset="-128"/>
              </a:rPr>
              <a:t>「強み」を生かして考えてみよう♬</a:t>
            </a:r>
          </a:p>
        </p:txBody>
      </p:sp>
      <p:grpSp>
        <p:nvGrpSpPr>
          <p:cNvPr id="18" name="グループ化 17"/>
          <p:cNvGrpSpPr/>
          <p:nvPr/>
        </p:nvGrpSpPr>
        <p:grpSpPr>
          <a:xfrm>
            <a:off x="199023" y="2263508"/>
            <a:ext cx="4168788" cy="1019263"/>
            <a:chOff x="5326115" y="2122559"/>
            <a:chExt cx="6432864" cy="785395"/>
          </a:xfrm>
          <a:noFill/>
        </p:grpSpPr>
        <p:cxnSp>
          <p:nvCxnSpPr>
            <p:cNvPr id="19" name="直線コネクタ 18"/>
            <p:cNvCxnSpPr/>
            <p:nvPr/>
          </p:nvCxnSpPr>
          <p:spPr>
            <a:xfrm flipH="1" flipV="1">
              <a:off x="10925610" y="2649143"/>
              <a:ext cx="833369" cy="166681"/>
            </a:xfrm>
            <a:prstGeom prst="line">
              <a:avLst/>
            </a:prstGeom>
            <a:grpFill/>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円/楕円 24"/>
            <p:cNvSpPr/>
            <p:nvPr/>
          </p:nvSpPr>
          <p:spPr>
            <a:xfrm>
              <a:off x="5326115" y="2122559"/>
              <a:ext cx="5934876" cy="785395"/>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latin typeface="HG丸ｺﾞｼｯｸM-PRO" panose="020F0600000000000000" pitchFamily="50" charset="-128"/>
                  <a:ea typeface="HG丸ｺﾞｼｯｸM-PRO" panose="020F0600000000000000" pitchFamily="50" charset="-128"/>
                </a:rPr>
                <a:t>アプリを活用する</a:t>
              </a:r>
              <a:endParaRPr lang="en-US" altLang="ja-JP" sz="2400" b="1" dirty="0">
                <a:solidFill>
                  <a:schemeClr val="tx1"/>
                </a:solidFill>
                <a:latin typeface="HG丸ｺﾞｼｯｸM-PRO" panose="020F0600000000000000" pitchFamily="50" charset="-128"/>
                <a:ea typeface="HG丸ｺﾞｼｯｸM-PRO" panose="020F0600000000000000" pitchFamily="50" charset="-128"/>
              </a:endParaRPr>
            </a:p>
          </p:txBody>
        </p:sp>
      </p:grpSp>
      <p:grpSp>
        <p:nvGrpSpPr>
          <p:cNvPr id="27" name="グループ化 26"/>
          <p:cNvGrpSpPr/>
          <p:nvPr/>
        </p:nvGrpSpPr>
        <p:grpSpPr>
          <a:xfrm>
            <a:off x="199023" y="3835876"/>
            <a:ext cx="4168788" cy="2846193"/>
            <a:chOff x="770433" y="1298362"/>
            <a:chExt cx="4168788" cy="2846193"/>
          </a:xfrm>
          <a:noFill/>
        </p:grpSpPr>
        <p:cxnSp>
          <p:nvCxnSpPr>
            <p:cNvPr id="28" name="直線コネクタ 27"/>
            <p:cNvCxnSpPr/>
            <p:nvPr/>
          </p:nvCxnSpPr>
          <p:spPr>
            <a:xfrm flipH="1">
              <a:off x="3871786" y="1518718"/>
              <a:ext cx="1067435" cy="577590"/>
            </a:xfrm>
            <a:prstGeom prst="line">
              <a:avLst/>
            </a:prstGeom>
            <a:grpFill/>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円/楕円 28"/>
            <p:cNvSpPr/>
            <p:nvPr/>
          </p:nvSpPr>
          <p:spPr>
            <a:xfrm>
              <a:off x="770433" y="1298362"/>
              <a:ext cx="3352725" cy="2846193"/>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2400" b="1"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2400" b="1" dirty="0">
                  <a:solidFill>
                    <a:schemeClr val="tx1"/>
                  </a:solidFill>
                  <a:latin typeface="HG丸ｺﾞｼｯｸM-PRO" panose="020F0600000000000000" pitchFamily="50" charset="-128"/>
                  <a:ea typeface="HG丸ｺﾞｼｯｸM-PRO" panose="020F0600000000000000" pitchFamily="50" charset="-128"/>
                </a:rPr>
                <a:t>コツコツできたご褒美を用意して、楽しみながらやってみる</a:t>
              </a:r>
              <a:endParaRPr lang="en-US" altLang="ja-JP" sz="2400" b="1"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34" name="正方形/長方形 33"/>
          <p:cNvSpPr/>
          <p:nvPr/>
        </p:nvSpPr>
        <p:spPr>
          <a:xfrm>
            <a:off x="4795707" y="5013176"/>
            <a:ext cx="2524431" cy="577590"/>
          </a:xfrm>
          <a:prstGeom prst="rect">
            <a:avLst/>
          </a:prstGeom>
          <a:ln>
            <a:solidFill>
              <a:srgbClr val="98B954">
                <a:alpha val="0"/>
              </a:srgb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400" b="1" dirty="0">
                <a:solidFill>
                  <a:schemeClr val="tx1"/>
                </a:solidFill>
                <a:latin typeface="HG丸ｺﾞｼｯｸM-PRO" panose="020F0600000000000000" pitchFamily="50" charset="-128"/>
                <a:ea typeface="HG丸ｺﾞｼｯｸM-PRO" panose="020F0600000000000000" pitchFamily="50" charset="-128"/>
              </a:rPr>
              <a:t>「おもしろい」</a:t>
            </a:r>
          </a:p>
        </p:txBody>
      </p:sp>
      <p:sp>
        <p:nvSpPr>
          <p:cNvPr id="26" name="正方形/長方形 25"/>
          <p:cNvSpPr/>
          <p:nvPr/>
        </p:nvSpPr>
        <p:spPr>
          <a:xfrm>
            <a:off x="8641019" y="3789040"/>
            <a:ext cx="2524431" cy="577590"/>
          </a:xfrm>
          <a:prstGeom prst="rect">
            <a:avLst/>
          </a:prstGeom>
          <a:ln>
            <a:solidFill>
              <a:srgbClr val="98B954">
                <a:alpha val="0"/>
              </a:srgb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400" b="1" dirty="0">
                <a:solidFill>
                  <a:schemeClr val="tx1"/>
                </a:solidFill>
                <a:latin typeface="HG丸ｺﾞｼｯｸM-PRO" panose="020F0600000000000000" pitchFamily="50" charset="-128"/>
                <a:ea typeface="HG丸ｺﾞｼｯｸM-PRO" panose="020F0600000000000000" pitchFamily="50" charset="-128"/>
              </a:rPr>
              <a:t>「おもしろい」</a:t>
            </a:r>
          </a:p>
        </p:txBody>
      </p:sp>
      <p:sp>
        <p:nvSpPr>
          <p:cNvPr id="36" name="正方形/長方形 35"/>
          <p:cNvSpPr/>
          <p:nvPr/>
        </p:nvSpPr>
        <p:spPr>
          <a:xfrm>
            <a:off x="931848" y="4111550"/>
            <a:ext cx="1851784" cy="577590"/>
          </a:xfrm>
          <a:prstGeom prst="rect">
            <a:avLst/>
          </a:prstGeom>
          <a:ln>
            <a:solidFill>
              <a:srgbClr val="98B954">
                <a:alpha val="0"/>
              </a:srgb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400" b="1" dirty="0">
                <a:solidFill>
                  <a:schemeClr val="tx1"/>
                </a:solidFill>
                <a:latin typeface="HG丸ｺﾞｼｯｸM-PRO" panose="020F0600000000000000" pitchFamily="50" charset="-128"/>
                <a:ea typeface="HG丸ｺﾞｼｯｸM-PRO" panose="020F0600000000000000" pitchFamily="50" charset="-128"/>
              </a:rPr>
              <a:t>「努力家」</a:t>
            </a:r>
          </a:p>
        </p:txBody>
      </p:sp>
    </p:spTree>
    <p:extLst>
      <p:ext uri="{BB962C8B-B14F-4D97-AF65-F5344CB8AC3E}">
        <p14:creationId xmlns:p14="http://schemas.microsoft.com/office/powerpoint/2010/main" val="2527516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3"/>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3"/>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27"/>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52"/>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0"/>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wipe(left)">
                                      <p:cBhvr>
                                        <p:cTn id="30" dur="1000"/>
                                        <p:tgtEl>
                                          <p:spTgt spid="36"/>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34"/>
                                        </p:tgtEl>
                                        <p:attrNameLst>
                                          <p:attrName>style.visibility</p:attrName>
                                        </p:attrNameLst>
                                      </p:cBhvr>
                                      <p:to>
                                        <p:strVal val="visible"/>
                                      </p:to>
                                    </p:set>
                                    <p:animEffect transition="in" filter="wipe(left)">
                                      <p:cBhvr>
                                        <p:cTn id="33" dur="1000"/>
                                        <p:tgtEl>
                                          <p:spTgt spid="34"/>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wipe(left)">
                                      <p:cBhvr>
                                        <p:cTn id="36" dur="1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34" grpId="0" animBg="1"/>
      <p:bldP spid="26" grpId="0" animBg="1"/>
      <p:bldP spid="3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rotWithShape="1">
          <a:blip r:embed="rId3" cstate="print">
            <a:extLst>
              <a:ext uri="{28A0092B-C50C-407E-A947-70E740481C1C}">
                <a14:useLocalDpi xmlns:a14="http://schemas.microsoft.com/office/drawing/2010/main" val="0"/>
              </a:ext>
            </a:extLst>
          </a:blip>
          <a:srcRect t="25327"/>
          <a:stretch/>
        </p:blipFill>
        <p:spPr>
          <a:xfrm>
            <a:off x="947430" y="2911299"/>
            <a:ext cx="10547697" cy="3636404"/>
          </a:xfrm>
          <a:prstGeom prst="rect">
            <a:avLst/>
          </a:prstGeom>
          <a:ln>
            <a:noFill/>
          </a:ln>
          <a:effectLst>
            <a:softEdge rad="112500"/>
          </a:effectLst>
        </p:spPr>
      </p:pic>
      <p:sp>
        <p:nvSpPr>
          <p:cNvPr id="6" name="タイトル 1"/>
          <p:cNvSpPr txBox="1">
            <a:spLocks/>
          </p:cNvSpPr>
          <p:nvPr/>
        </p:nvSpPr>
        <p:spPr>
          <a:xfrm>
            <a:off x="2675622" y="152636"/>
            <a:ext cx="9156340" cy="2268252"/>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Autofit/>
          </a:bodyPr>
          <a:lstStyle>
            <a:lvl1pPr algn="r" defTabSz="914400" rtl="0" eaLnBrk="1" latinLnBrk="0" hangingPunct="1">
              <a:spcBef>
                <a:spcPct val="0"/>
              </a:spcBef>
              <a:buNone/>
              <a:defRPr kumimoji="1" lang="ja-JP" altLang="en-US" sz="8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ja-JP" altLang="en-US" sz="4600" dirty="0">
                <a:latin typeface="+mj-ea"/>
                <a:ea typeface="+mj-ea"/>
              </a:rPr>
              <a:t>自分が解決したいと思っていることを解決するために頑張りたいことを書こう</a:t>
            </a:r>
          </a:p>
        </p:txBody>
      </p:sp>
      <p:sp>
        <p:nvSpPr>
          <p:cNvPr id="5" name="タイトル 1"/>
          <p:cNvSpPr txBox="1">
            <a:spLocks/>
          </p:cNvSpPr>
          <p:nvPr/>
        </p:nvSpPr>
        <p:spPr>
          <a:xfrm>
            <a:off x="144267" y="135630"/>
            <a:ext cx="2135311" cy="795377"/>
          </a:xfrm>
          <a:prstGeom prst="rect">
            <a:avLst/>
          </a:prstGeom>
          <a:ln/>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Autofit/>
          </a:bodyPr>
          <a:lstStyle>
            <a:lvl1pPr algn="r" defTabSz="914400" rtl="0" eaLnBrk="1" latinLnBrk="0" hangingPunct="1">
              <a:spcBef>
                <a:spcPct val="0"/>
              </a:spcBef>
              <a:buNone/>
              <a:defRPr kumimoji="1" lang="ja-JP" altLang="en-US" sz="8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defRPr/>
            </a:pPr>
            <a:r>
              <a:rPr lang="ja-JP" altLang="en-US" sz="4800" dirty="0">
                <a:solidFill>
                  <a:sysClr val="windowText" lastClr="000000"/>
                </a:solidFill>
                <a:ea typeface="ＭＳ Ｐゴシック" panose="020B0600070205080204" pitchFamily="50" charset="-128"/>
              </a:rPr>
              <a:t>活動③</a:t>
            </a:r>
            <a:endParaRPr sz="4800" dirty="0">
              <a:solidFill>
                <a:sysClr val="windowText" lastClr="000000"/>
              </a:solidFill>
              <a:ea typeface="ＭＳ Ｐゴシック" panose="020B0600070205080204" pitchFamily="50" charset="-128"/>
            </a:endParaRPr>
          </a:p>
        </p:txBody>
      </p:sp>
    </p:spTree>
    <p:extLst>
      <p:ext uri="{BB962C8B-B14F-4D97-AF65-F5344CB8AC3E}">
        <p14:creationId xmlns:p14="http://schemas.microsoft.com/office/powerpoint/2010/main" val="24182243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descr="「イラスト 話し...」の画像検索結果"/>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380" y="1808820"/>
            <a:ext cx="4977172" cy="4977172"/>
          </a:xfrm>
          <a:prstGeom prst="rect">
            <a:avLst/>
          </a:prstGeom>
          <a:noFill/>
          <a:extLst>
            <a:ext uri="{909E8E84-426E-40DD-AFC4-6F175D3DCCD1}">
              <a14:hiddenFill xmlns:a14="http://schemas.microsoft.com/office/drawing/2010/main">
                <a:solidFill>
                  <a:srgbClr val="FFFFFF"/>
                </a:solidFill>
              </a14:hiddenFill>
            </a:ext>
          </a:extLst>
        </p:spPr>
      </p:pic>
      <p:sp>
        <p:nvSpPr>
          <p:cNvPr id="16" name="円形吹き出し 15"/>
          <p:cNvSpPr/>
          <p:nvPr/>
        </p:nvSpPr>
        <p:spPr>
          <a:xfrm>
            <a:off x="5915980" y="1916832"/>
            <a:ext cx="6062103" cy="4725144"/>
          </a:xfrm>
          <a:prstGeom prst="wedgeEllipseCallout">
            <a:avLst>
              <a:gd name="adj1" fmla="val -61731"/>
              <a:gd name="adj2" fmla="val -23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dirty="0">
                <a:solidFill>
                  <a:sysClr val="windowText" lastClr="000000"/>
                </a:solidFill>
              </a:rPr>
              <a:t>私は・・・が苦手です。でも、</a:t>
            </a:r>
            <a:endParaRPr kumimoji="1" lang="en-US" altLang="ja-JP" sz="4400" dirty="0">
              <a:solidFill>
                <a:sysClr val="windowText" lastClr="000000"/>
              </a:solidFill>
            </a:endParaRPr>
          </a:p>
          <a:p>
            <a:pPr algn="ctr"/>
            <a:r>
              <a:rPr kumimoji="1" lang="ja-JP" altLang="en-US" sz="4400" dirty="0">
                <a:solidFill>
                  <a:sysClr val="windowText" lastClr="000000"/>
                </a:solidFill>
              </a:rPr>
              <a:t>・・・の「強み」を生かして、</a:t>
            </a:r>
            <a:endParaRPr kumimoji="1" lang="en-US" altLang="ja-JP" sz="4400" dirty="0">
              <a:solidFill>
                <a:sysClr val="windowText" lastClr="000000"/>
              </a:solidFill>
            </a:endParaRPr>
          </a:p>
          <a:p>
            <a:pPr algn="ctr"/>
            <a:r>
              <a:rPr kumimoji="1" lang="ja-JP" altLang="en-US" sz="4400" dirty="0">
                <a:solidFill>
                  <a:sysClr val="windowText" lastClr="000000"/>
                </a:solidFill>
              </a:rPr>
              <a:t>・・・したいです。</a:t>
            </a:r>
          </a:p>
        </p:txBody>
      </p:sp>
      <p:sp>
        <p:nvSpPr>
          <p:cNvPr id="5" name="タイトル 1">
            <a:extLst>
              <a:ext uri="{FF2B5EF4-FFF2-40B4-BE49-F238E27FC236}">
                <a16:creationId xmlns:a16="http://schemas.microsoft.com/office/drawing/2014/main" id="{D65D75C9-A5BD-4A40-8535-4C1728723016}"/>
              </a:ext>
            </a:extLst>
          </p:cNvPr>
          <p:cNvSpPr txBox="1">
            <a:spLocks/>
          </p:cNvSpPr>
          <p:nvPr/>
        </p:nvSpPr>
        <p:spPr>
          <a:xfrm>
            <a:off x="151608" y="136772"/>
            <a:ext cx="1678583" cy="744258"/>
          </a:xfrm>
          <a:prstGeom prst="rect">
            <a:avLst/>
          </a:prstGeom>
          <a:ln/>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Autofit/>
          </a:bodyPr>
          <a:lstStyle>
            <a:lvl1pPr algn="r" defTabSz="914400" rtl="0" eaLnBrk="1" latinLnBrk="0" hangingPunct="1">
              <a:spcBef>
                <a:spcPct val="0"/>
              </a:spcBef>
              <a:buNone/>
              <a:defRPr kumimoji="1" lang="ja-JP" altLang="en-US" sz="8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defRPr/>
            </a:pPr>
            <a:r>
              <a:rPr lang="ja-JP" altLang="en-US" sz="3600" dirty="0">
                <a:solidFill>
                  <a:sysClr val="windowText" lastClr="000000"/>
                </a:solidFill>
                <a:ea typeface="ＭＳ Ｐゴシック" panose="020B0600070205080204" pitchFamily="50" charset="-128"/>
              </a:rPr>
              <a:t>活動④</a:t>
            </a:r>
            <a:endParaRPr sz="3600" dirty="0">
              <a:solidFill>
                <a:sysClr val="windowText" lastClr="000000"/>
              </a:solidFill>
              <a:ea typeface="ＭＳ Ｐゴシック" panose="020B0600070205080204" pitchFamily="50" charset="-128"/>
            </a:endParaRPr>
          </a:p>
        </p:txBody>
      </p:sp>
      <p:sp>
        <p:nvSpPr>
          <p:cNvPr id="6" name="タイトル 1">
            <a:extLst>
              <a:ext uri="{FF2B5EF4-FFF2-40B4-BE49-F238E27FC236}">
                <a16:creationId xmlns:a16="http://schemas.microsoft.com/office/drawing/2014/main" id="{CA2ADDF7-8015-44D2-949E-CC57DB18CDCA}"/>
              </a:ext>
            </a:extLst>
          </p:cNvPr>
          <p:cNvSpPr txBox="1">
            <a:spLocks/>
          </p:cNvSpPr>
          <p:nvPr/>
        </p:nvSpPr>
        <p:spPr>
          <a:xfrm>
            <a:off x="2027547" y="136772"/>
            <a:ext cx="9950535" cy="1203996"/>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Autofit/>
          </a:bodyPr>
          <a:lstStyle>
            <a:lvl1pPr algn="r" defTabSz="914400" rtl="0" eaLnBrk="1" latinLnBrk="0" hangingPunct="1">
              <a:spcBef>
                <a:spcPct val="0"/>
              </a:spcBef>
              <a:buNone/>
              <a:defRPr kumimoji="1" lang="ja-JP" altLang="en-US" sz="8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defRPr lang="ja-JP" altLang="en-US"/>
            </a:pPr>
            <a:r>
              <a:rPr lang="ja-JP" altLang="en-US" sz="4000" dirty="0"/>
              <a:t>自分が解決するために頑張りたいことを</a:t>
            </a:r>
            <a:endParaRPr lang="en-US" altLang="ja-JP" sz="4000" dirty="0"/>
          </a:p>
          <a:p>
            <a:pPr algn="ctr">
              <a:defRPr lang="ja-JP" altLang="en-US"/>
            </a:pPr>
            <a:r>
              <a:rPr lang="ja-JP" altLang="en-US" sz="4000" dirty="0"/>
              <a:t>グループで伝え合おう</a:t>
            </a:r>
          </a:p>
        </p:txBody>
      </p:sp>
    </p:spTree>
    <p:extLst>
      <p:ext uri="{BB962C8B-B14F-4D97-AF65-F5344CB8AC3E}">
        <p14:creationId xmlns:p14="http://schemas.microsoft.com/office/powerpoint/2010/main" val="515098903"/>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05228" y="548680"/>
            <a:ext cx="10140393" cy="1512000"/>
          </a:xfrm>
        </p:spPr>
        <p:style>
          <a:lnRef idx="1">
            <a:schemeClr val="accent1"/>
          </a:lnRef>
          <a:fillRef idx="2">
            <a:schemeClr val="accent1"/>
          </a:fillRef>
          <a:effectRef idx="1">
            <a:schemeClr val="accent1"/>
          </a:effectRef>
          <a:fontRef idx="minor">
            <a:schemeClr val="dk1"/>
          </a:fontRef>
        </p:style>
        <p:txBody>
          <a:bodyPr>
            <a:noAutofit/>
          </a:bodyPr>
          <a:lstStyle/>
          <a:p>
            <a:pPr algn="ctr">
              <a:defRPr lang="ja-JP" altLang="en-US"/>
            </a:pPr>
            <a:r>
              <a:rPr lang="ja-JP" altLang="en-US" sz="4800" dirty="0"/>
              <a:t>今日の学習を振り返ろう　　　　　　　　</a:t>
            </a:r>
          </a:p>
        </p:txBody>
      </p:sp>
      <p:pic>
        <p:nvPicPr>
          <p:cNvPr id="4" name="図 3"/>
          <p:cNvPicPr>
            <a:picLocks noChangeAspect="1"/>
          </p:cNvPicPr>
          <p:nvPr/>
        </p:nvPicPr>
        <p:blipFill rotWithShape="1">
          <a:blip r:embed="rId3"/>
          <a:stretch>
            <a:fillRect/>
          </a:stretch>
        </p:blipFill>
        <p:spPr>
          <a:xfrm>
            <a:off x="9175451" y="3573004"/>
            <a:ext cx="2425300" cy="2771771"/>
          </a:xfrm>
          <a:prstGeom prst="rect">
            <a:avLst/>
          </a:prstGeom>
        </p:spPr>
      </p:pic>
      <p:pic>
        <p:nvPicPr>
          <p:cNvPr id="5" name="図 4"/>
          <p:cNvPicPr>
            <a:picLocks noChangeAspect="1"/>
          </p:cNvPicPr>
          <p:nvPr/>
        </p:nvPicPr>
        <p:blipFill rotWithShape="1">
          <a:blip r:embed="rId4"/>
          <a:stretch>
            <a:fillRect/>
          </a:stretch>
        </p:blipFill>
        <p:spPr>
          <a:xfrm>
            <a:off x="6391903" y="3573004"/>
            <a:ext cx="2425300" cy="2771771"/>
          </a:xfrm>
          <a:prstGeom prst="rect">
            <a:avLst/>
          </a:prstGeom>
        </p:spPr>
      </p:pic>
      <p:pic>
        <p:nvPicPr>
          <p:cNvPr id="6" name="図 5"/>
          <p:cNvPicPr>
            <a:picLocks noChangeAspect="1"/>
          </p:cNvPicPr>
          <p:nvPr/>
        </p:nvPicPr>
        <p:blipFill rotWithShape="1">
          <a:blip r:embed="rId5"/>
          <a:stretch>
            <a:fillRect/>
          </a:stretch>
        </p:blipFill>
        <p:spPr>
          <a:xfrm>
            <a:off x="3446639" y="3570757"/>
            <a:ext cx="2458636" cy="2809869"/>
          </a:xfrm>
          <a:prstGeom prst="rect">
            <a:avLst/>
          </a:prstGeom>
        </p:spPr>
      </p:pic>
      <p:sp>
        <p:nvSpPr>
          <p:cNvPr id="12" name="雲形吹き出し 11"/>
          <p:cNvSpPr/>
          <p:nvPr/>
        </p:nvSpPr>
        <p:spPr>
          <a:xfrm>
            <a:off x="9774721" y="2425127"/>
            <a:ext cx="1570899" cy="936000"/>
          </a:xfrm>
          <a:prstGeom prst="cloudCallout">
            <a:avLst>
              <a:gd name="adj1" fmla="val -20833"/>
              <a:gd name="adj2" fmla="val 62500"/>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3" name="雲形吹き出し 12"/>
          <p:cNvSpPr/>
          <p:nvPr/>
        </p:nvSpPr>
        <p:spPr>
          <a:xfrm>
            <a:off x="6966721" y="2425127"/>
            <a:ext cx="1570899" cy="936000"/>
          </a:xfrm>
          <a:prstGeom prst="cloudCallout">
            <a:avLst>
              <a:gd name="adj1" fmla="val -20833"/>
              <a:gd name="adj2" fmla="val 62500"/>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4" name="雲形吹き出し 13"/>
          <p:cNvSpPr/>
          <p:nvPr/>
        </p:nvSpPr>
        <p:spPr>
          <a:xfrm>
            <a:off x="4013224" y="2442482"/>
            <a:ext cx="1570899" cy="936000"/>
          </a:xfrm>
          <a:prstGeom prst="cloudCallout">
            <a:avLst>
              <a:gd name="adj1" fmla="val -20833"/>
              <a:gd name="adj2" fmla="val 62500"/>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5" name="雲形吹き出し 14"/>
          <p:cNvSpPr/>
          <p:nvPr/>
        </p:nvSpPr>
        <p:spPr>
          <a:xfrm>
            <a:off x="1205225" y="2442482"/>
            <a:ext cx="1570899" cy="936000"/>
          </a:xfrm>
          <a:prstGeom prst="cloudCallout">
            <a:avLst>
              <a:gd name="adj1" fmla="val -20833"/>
              <a:gd name="adj2" fmla="val 62500"/>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pic>
        <p:nvPicPr>
          <p:cNvPr id="11" name="図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83004" y="3570753"/>
            <a:ext cx="2427267" cy="2774018"/>
          </a:xfrm>
          <a:prstGeom prst="rect">
            <a:avLst/>
          </a:prstGeom>
        </p:spPr>
      </p:pic>
    </p:spTree>
    <p:extLst>
      <p:ext uri="{BB962C8B-B14F-4D97-AF65-F5344CB8AC3E}">
        <p14:creationId xmlns:p14="http://schemas.microsoft.com/office/powerpoint/2010/main" val="133677162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155340" y="388572"/>
            <a:ext cx="11701301" cy="2464364"/>
          </a:xfrm>
        </p:spPr>
        <p:txBody>
          <a:bodyPr anchor="ctr">
            <a:noAutofit/>
          </a:bodyPr>
          <a:lstStyle/>
          <a:p>
            <a:pPr algn="ctr" eaLnBrk="1" hangingPunct="1">
              <a:buFont typeface="Arial" panose="020B0604020202020204" pitchFamily="34" charset="0"/>
              <a:buNone/>
            </a:pPr>
            <a:r>
              <a:rPr lang="ja-JP" altLang="en-US" sz="7200" b="1" dirty="0">
                <a:latin typeface="HG丸ｺﾞｼｯｸM-PRO" panose="020F0600000000000000" pitchFamily="50" charset="-128"/>
                <a:ea typeface="HG丸ｺﾞｼｯｸM-PRO" panose="020F0600000000000000" pitchFamily="50" charset="-128"/>
              </a:rPr>
              <a:t>②　自分や友達の</a:t>
            </a:r>
            <a:endParaRPr lang="en-US" altLang="ja-JP" sz="7200" b="1" dirty="0">
              <a:latin typeface="HG丸ｺﾞｼｯｸM-PRO" panose="020F0600000000000000" pitchFamily="50" charset="-128"/>
              <a:ea typeface="HG丸ｺﾞｼｯｸM-PRO" panose="020F0600000000000000" pitchFamily="50" charset="-128"/>
            </a:endParaRPr>
          </a:p>
          <a:p>
            <a:pPr algn="ctr" eaLnBrk="1" hangingPunct="1">
              <a:buFont typeface="Arial" panose="020B0604020202020204" pitchFamily="34" charset="0"/>
              <a:buNone/>
            </a:pPr>
            <a:r>
              <a:rPr lang="ja-JP" altLang="en-US" sz="7200" b="1" dirty="0">
                <a:latin typeface="HG丸ｺﾞｼｯｸM-PRO" panose="020F0600000000000000" pitchFamily="50" charset="-128"/>
                <a:ea typeface="HG丸ｺﾞｼｯｸM-PRO" panose="020F0600000000000000" pitchFamily="50" charset="-128"/>
              </a:rPr>
              <a:t>「強み」を生かそう</a:t>
            </a:r>
          </a:p>
        </p:txBody>
      </p:sp>
      <p:grpSp>
        <p:nvGrpSpPr>
          <p:cNvPr id="2" name="グループ化 1"/>
          <p:cNvGrpSpPr/>
          <p:nvPr/>
        </p:nvGrpSpPr>
        <p:grpSpPr>
          <a:xfrm>
            <a:off x="2963654" y="2852936"/>
            <a:ext cx="6124060" cy="3810000"/>
            <a:chOff x="2942270" y="2132856"/>
            <a:chExt cx="6124060" cy="3810000"/>
          </a:xfrm>
        </p:grpSpPr>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42270" y="2132856"/>
              <a:ext cx="3333750" cy="3810000"/>
            </a:xfrm>
            <a:prstGeom prst="rect">
              <a:avLst/>
            </a:prstGeom>
          </p:spPr>
        </p:pic>
        <p:pic>
          <p:nvPicPr>
            <p:cNvPr id="5" name="図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32580" y="2132856"/>
              <a:ext cx="3333750" cy="3810000"/>
            </a:xfrm>
            <a:prstGeom prst="rect">
              <a:avLst/>
            </a:prstGeom>
          </p:spPr>
        </p:pic>
      </p:grpSp>
    </p:spTree>
    <p:extLst>
      <p:ext uri="{BB962C8B-B14F-4D97-AF65-F5344CB8AC3E}">
        <p14:creationId xmlns:p14="http://schemas.microsoft.com/office/powerpoint/2010/main" val="4223781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07368" y="1808820"/>
            <a:ext cx="11593288" cy="1052534"/>
          </a:xfrm>
          <a:prstGeom prst="rect">
            <a:avLst/>
          </a:prstGeom>
          <a:ln/>
        </p:spPr>
        <p:style>
          <a:lnRef idx="1">
            <a:schemeClr val="accent5"/>
          </a:lnRef>
          <a:fillRef idx="2">
            <a:schemeClr val="accent5"/>
          </a:fillRef>
          <a:effectRef idx="1">
            <a:schemeClr val="accent5"/>
          </a:effectRef>
          <a:fontRef idx="minor">
            <a:schemeClr val="dk1"/>
          </a:fontRef>
        </p:style>
        <p:txBody>
          <a:bodyPr vert="horz" lIns="68580" tIns="34290" rIns="68580" bIns="3429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lnSpc>
                <a:spcPct val="120000"/>
              </a:lnSpc>
            </a:pPr>
            <a:r>
              <a:rPr lang="ja-JP" altLang="en-US" sz="4800" dirty="0">
                <a:solidFill>
                  <a:prstClr val="black"/>
                </a:solidFill>
              </a:rPr>
              <a:t>①　自分や友達の「強み」を見付ける</a:t>
            </a:r>
          </a:p>
        </p:txBody>
      </p:sp>
      <p:sp>
        <p:nvSpPr>
          <p:cNvPr id="5" name="タイトル 1"/>
          <p:cNvSpPr txBox="1">
            <a:spLocks/>
          </p:cNvSpPr>
          <p:nvPr/>
        </p:nvSpPr>
        <p:spPr>
          <a:xfrm>
            <a:off x="407368" y="3140968"/>
            <a:ext cx="11593288" cy="1620180"/>
          </a:xfrm>
          <a:prstGeom prst="rect">
            <a:avLst/>
          </a:prstGeom>
          <a:ln/>
        </p:spPr>
        <p:style>
          <a:lnRef idx="1">
            <a:schemeClr val="accent5"/>
          </a:lnRef>
          <a:fillRef idx="2">
            <a:schemeClr val="accent5"/>
          </a:fillRef>
          <a:effectRef idx="1">
            <a:schemeClr val="accent5"/>
          </a:effectRef>
          <a:fontRef idx="minor">
            <a:schemeClr val="dk1"/>
          </a:fontRef>
        </p:style>
        <p:txBody>
          <a:bodyPr vert="horz" lIns="68580" tIns="34290" rIns="68580" bIns="3429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lnSpc>
                <a:spcPct val="120000"/>
              </a:lnSpc>
            </a:pPr>
            <a:r>
              <a:rPr lang="ja-JP" altLang="en-US" sz="4800" dirty="0">
                <a:solidFill>
                  <a:prstClr val="black"/>
                </a:solidFill>
              </a:rPr>
              <a:t>②　見付けた「強み」を生かして、友達の　</a:t>
            </a:r>
            <a:endParaRPr lang="en-US" altLang="ja-JP" sz="4800" dirty="0">
              <a:solidFill>
                <a:prstClr val="black"/>
              </a:solidFill>
            </a:endParaRPr>
          </a:p>
          <a:p>
            <a:pPr algn="l">
              <a:lnSpc>
                <a:spcPct val="120000"/>
              </a:lnSpc>
            </a:pPr>
            <a:r>
              <a:rPr lang="ja-JP" altLang="en-US" sz="4800" dirty="0">
                <a:solidFill>
                  <a:prstClr val="black"/>
                </a:solidFill>
              </a:rPr>
              <a:t>　課題を解決するアイディアを考えて書く</a:t>
            </a:r>
          </a:p>
        </p:txBody>
      </p:sp>
      <p:sp>
        <p:nvSpPr>
          <p:cNvPr id="6" name="タイトル 1"/>
          <p:cNvSpPr txBox="1">
            <a:spLocks/>
          </p:cNvSpPr>
          <p:nvPr/>
        </p:nvSpPr>
        <p:spPr>
          <a:xfrm>
            <a:off x="407368" y="4941168"/>
            <a:ext cx="11593288" cy="1692188"/>
          </a:xfrm>
          <a:prstGeom prst="rect">
            <a:avLst/>
          </a:prstGeom>
          <a:ln/>
        </p:spPr>
        <p:style>
          <a:lnRef idx="1">
            <a:schemeClr val="accent5"/>
          </a:lnRef>
          <a:fillRef idx="2">
            <a:schemeClr val="accent5"/>
          </a:fillRef>
          <a:effectRef idx="1">
            <a:schemeClr val="accent5"/>
          </a:effectRef>
          <a:fontRef idx="minor">
            <a:schemeClr val="dk1"/>
          </a:fontRef>
        </p:style>
        <p:txBody>
          <a:bodyPr vert="horz" lIns="68580" tIns="34290" rIns="68580" bIns="3429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lnSpc>
                <a:spcPct val="120000"/>
              </a:lnSpc>
            </a:pPr>
            <a:r>
              <a:rPr lang="ja-JP" altLang="en-US" sz="4800" dirty="0">
                <a:solidFill>
                  <a:prstClr val="black"/>
                </a:solidFill>
              </a:rPr>
              <a:t>③　見付けた「強み」を生かして、自分の</a:t>
            </a:r>
            <a:endParaRPr lang="en-US" altLang="ja-JP" sz="4800" dirty="0">
              <a:solidFill>
                <a:prstClr val="black"/>
              </a:solidFill>
            </a:endParaRPr>
          </a:p>
          <a:p>
            <a:pPr algn="l">
              <a:lnSpc>
                <a:spcPct val="120000"/>
              </a:lnSpc>
            </a:pPr>
            <a:r>
              <a:rPr lang="ja-JP" altLang="en-US" sz="4800" dirty="0">
                <a:solidFill>
                  <a:prstClr val="black"/>
                </a:solidFill>
              </a:rPr>
              <a:t>　課題の解決策を考えて書く</a:t>
            </a:r>
          </a:p>
        </p:txBody>
      </p:sp>
      <p:sp>
        <p:nvSpPr>
          <p:cNvPr id="9" name="タイトル 1"/>
          <p:cNvSpPr>
            <a:spLocks noGrp="1"/>
          </p:cNvSpPr>
          <p:nvPr>
            <p:ph type="title"/>
          </p:nvPr>
        </p:nvSpPr>
        <p:spPr>
          <a:xfrm>
            <a:off x="1858702" y="332656"/>
            <a:ext cx="8269748" cy="1116124"/>
          </a:xfrm>
        </p:spPr>
        <p:style>
          <a:lnRef idx="1">
            <a:schemeClr val="accent5"/>
          </a:lnRef>
          <a:fillRef idx="3">
            <a:schemeClr val="accent5"/>
          </a:fillRef>
          <a:effectRef idx="2">
            <a:schemeClr val="accent5"/>
          </a:effectRef>
          <a:fontRef idx="minor">
            <a:schemeClr val="lt1"/>
          </a:fontRef>
        </p:style>
        <p:txBody>
          <a:bodyPr>
            <a:noAutofit/>
          </a:bodyPr>
          <a:lstStyle/>
          <a:p>
            <a:pPr algn="ctr"/>
            <a:r>
              <a:rPr lang="ja-JP" altLang="en-US" sz="6000" dirty="0"/>
              <a:t>本時の流れ</a:t>
            </a:r>
          </a:p>
        </p:txBody>
      </p:sp>
    </p:spTree>
    <p:extLst>
      <p:ext uri="{BB962C8B-B14F-4D97-AF65-F5344CB8AC3E}">
        <p14:creationId xmlns:p14="http://schemas.microsoft.com/office/powerpoint/2010/main" val="2711358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9378" y="188640"/>
            <a:ext cx="11269252" cy="1027500"/>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ja-JP" altLang="en-US" sz="6000" dirty="0"/>
              <a:t>自分や友達の「強み」を生かそう</a:t>
            </a:r>
          </a:p>
        </p:txBody>
      </p:sp>
      <p:sp>
        <p:nvSpPr>
          <p:cNvPr id="5" name="タイトル 2"/>
          <p:cNvSpPr txBox="1">
            <a:spLocks/>
          </p:cNvSpPr>
          <p:nvPr/>
        </p:nvSpPr>
        <p:spPr>
          <a:xfrm>
            <a:off x="731406" y="2630482"/>
            <a:ext cx="5148572" cy="3714842"/>
          </a:xfrm>
          <a:prstGeom prst="rect">
            <a:avLst/>
          </a:prstGeom>
        </p:spPr>
        <p:style>
          <a:lnRef idx="1">
            <a:schemeClr val="accent1"/>
          </a:lnRef>
          <a:fillRef idx="2">
            <a:schemeClr val="accent1"/>
          </a:fillRef>
          <a:effectRef idx="1">
            <a:schemeClr val="accent1"/>
          </a:effectRef>
          <a:fontRef idx="minor">
            <a:schemeClr val="dk1"/>
          </a:fontRef>
        </p:style>
        <p:txBody>
          <a:bodyPr vert="horz" lIns="68580" tIns="34290" rIns="68580" bIns="34290" rtlCol="0" anchor="ctr">
            <a:noAutofit/>
          </a:bodyPr>
          <a:lstStyle>
            <a:lvl1pPr algn="r" defTabSz="914400" rtl="0" eaLnBrk="1" latinLnBrk="0" hangingPunct="1">
              <a:spcBef>
                <a:spcPct val="0"/>
              </a:spcBef>
              <a:buNone/>
              <a:defRPr kumimoji="1" lang="ja-JP" altLang="en-US" sz="8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ja-JP" altLang="en-US" sz="6600" dirty="0"/>
              <a:t>星☆いくつ</a:t>
            </a:r>
            <a:endParaRPr lang="en-US" altLang="ja-JP" sz="6600" dirty="0"/>
          </a:p>
          <a:p>
            <a:pPr algn="ctr"/>
            <a:endParaRPr lang="en-US" altLang="ja-JP" sz="6600" dirty="0"/>
          </a:p>
          <a:p>
            <a:pPr algn="ctr"/>
            <a:endParaRPr lang="ja-JP" altLang="en-US" sz="6600" dirty="0"/>
          </a:p>
        </p:txBody>
      </p:sp>
      <p:grpSp>
        <p:nvGrpSpPr>
          <p:cNvPr id="7" name="グループ化 6"/>
          <p:cNvGrpSpPr/>
          <p:nvPr/>
        </p:nvGrpSpPr>
        <p:grpSpPr>
          <a:xfrm>
            <a:off x="2027550" y="4361701"/>
            <a:ext cx="2052228" cy="1587583"/>
            <a:chOff x="0" y="0"/>
            <a:chExt cx="1094740" cy="890270"/>
          </a:xfrm>
        </p:grpSpPr>
        <p:pic>
          <p:nvPicPr>
            <p:cNvPr id="8" name="Picture 1" descr="C:\Users\PC USER\Desktop\d0094245_1557313.gif"/>
            <p:cNvPicPr/>
            <p:nvPr/>
          </p:nvPicPr>
          <p:blipFill>
            <a:blip r:embed="rId3"/>
            <a:stretch>
              <a:fillRect/>
            </a:stretch>
          </p:blipFill>
          <p:spPr>
            <a:xfrm>
              <a:off x="0" y="0"/>
              <a:ext cx="1094740" cy="890270"/>
            </a:xfrm>
            <a:prstGeom prst="rect">
              <a:avLst/>
            </a:prstGeom>
            <a:noFill/>
            <a:ln w="9525">
              <a:noFill/>
            </a:ln>
          </p:spPr>
        </p:pic>
        <p:sp>
          <p:nvSpPr>
            <p:cNvPr id="9" name="星 5 8"/>
            <p:cNvSpPr/>
            <p:nvPr/>
          </p:nvSpPr>
          <p:spPr>
            <a:xfrm>
              <a:off x="266700" y="66675"/>
              <a:ext cx="761365" cy="647700"/>
            </a:xfrm>
            <a:prstGeom prst="star5">
              <a:avLst/>
            </a:prstGeom>
            <a:noFill/>
            <a:ln w="28575" cap="flat" cmpd="sng" algn="ctr">
              <a:solidFill>
                <a:srgbClr val="993300"/>
              </a:solidFill>
              <a:prstDash val="solid"/>
              <a:miter lim="800000"/>
            </a:ln>
            <a:effectLst/>
          </p:spPr>
          <p:txBody>
            <a:bodyPr/>
            <a:lstStyle/>
            <a:p>
              <a:endParaRPr lang="ja-JP" altLang="en-US" sz="1350" dirty="0"/>
            </a:p>
          </p:txBody>
        </p:sp>
      </p:grpSp>
      <p:sp>
        <p:nvSpPr>
          <p:cNvPr id="12" name="タイトル 2"/>
          <p:cNvSpPr txBox="1">
            <a:spLocks/>
          </p:cNvSpPr>
          <p:nvPr/>
        </p:nvSpPr>
        <p:spPr>
          <a:xfrm>
            <a:off x="6226077" y="2630482"/>
            <a:ext cx="5198515" cy="3714842"/>
          </a:xfrm>
          <a:prstGeom prst="rect">
            <a:avLst/>
          </a:prstGeom>
        </p:spPr>
        <p:style>
          <a:lnRef idx="1">
            <a:schemeClr val="accent1"/>
          </a:lnRef>
          <a:fillRef idx="2">
            <a:schemeClr val="accent1"/>
          </a:fillRef>
          <a:effectRef idx="1">
            <a:schemeClr val="accent1"/>
          </a:effectRef>
          <a:fontRef idx="minor">
            <a:schemeClr val="dk1"/>
          </a:fontRef>
        </p:style>
        <p:txBody>
          <a:bodyPr vert="horz" lIns="68580" tIns="34290" rIns="68580" bIns="34290" rtlCol="0" anchor="ctr">
            <a:noAutofit/>
          </a:bodyPr>
          <a:lstStyle>
            <a:lvl1pPr algn="r" defTabSz="914400" rtl="0" eaLnBrk="1" latinLnBrk="0" hangingPunct="1">
              <a:spcBef>
                <a:spcPct val="0"/>
              </a:spcBef>
              <a:buNone/>
              <a:defRPr kumimoji="1" lang="ja-JP" altLang="en-US" sz="8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ja-JP" altLang="en-US" sz="3600" dirty="0"/>
              <a:t>　</a:t>
            </a:r>
            <a:r>
              <a:rPr lang="ja-JP" altLang="en-US" sz="6600" dirty="0"/>
              <a:t>Ｓｔｅｐ Ｕｐ </a:t>
            </a:r>
            <a:endParaRPr lang="en-US" altLang="ja-JP" sz="6600" dirty="0"/>
          </a:p>
          <a:p>
            <a:pPr algn="ctr"/>
            <a:r>
              <a:rPr lang="ja-JP" altLang="en-US" sz="6600" dirty="0"/>
              <a:t>Ｗｅｂｂｉｎｇ</a:t>
            </a:r>
            <a:endParaRPr lang="en-US" altLang="ja-JP" sz="6600" dirty="0"/>
          </a:p>
          <a:p>
            <a:pPr algn="ctr"/>
            <a:r>
              <a:rPr lang="ja-JP" altLang="en-US" sz="4400" dirty="0"/>
              <a:t>～解決への一歩～</a:t>
            </a:r>
          </a:p>
        </p:txBody>
      </p:sp>
      <p:sp>
        <p:nvSpPr>
          <p:cNvPr id="13" name="タイトル 1"/>
          <p:cNvSpPr txBox="1">
            <a:spLocks/>
          </p:cNvSpPr>
          <p:nvPr/>
        </p:nvSpPr>
        <p:spPr>
          <a:xfrm>
            <a:off x="943036" y="1606002"/>
            <a:ext cx="6237000" cy="726974"/>
          </a:xfrm>
          <a:prstGeom prst="rect">
            <a:avLst/>
          </a:prstGeom>
          <a:solidFill>
            <a:srgbClr val="00B050"/>
          </a:solidFill>
          <a:ln w="9525" cap="flat" cmpd="sng" algn="ctr">
            <a:noFill/>
            <a:prstDash val="solid"/>
          </a:ln>
        </p:spPr>
        <p:style>
          <a:lnRef idx="1">
            <a:schemeClr val="accent2"/>
          </a:lnRef>
          <a:fillRef idx="2">
            <a:schemeClr val="accent2"/>
          </a:fillRef>
          <a:effectRef idx="1">
            <a:schemeClr val="accent2"/>
          </a:effectRef>
          <a:fontRef idx="minor">
            <a:schemeClr val="dk1"/>
          </a:fontRef>
        </p:style>
        <p:txBody>
          <a:bodyPr vert="horz" lIns="68580" tIns="34290" rIns="68580" bIns="34290" rtlCol="0" anchor="ctr">
            <a:noAutofit/>
          </a:bodyPr>
          <a:lstStyle>
            <a:lvl1pPr algn="r" defTabSz="685800" rtl="0" eaLnBrk="1" latinLnBrk="0" hangingPunct="1">
              <a:spcBef>
                <a:spcPct val="0"/>
              </a:spcBef>
              <a:buNone/>
              <a:defRPr kumimoji="1" lang="ja-JP" altLang="en-US" sz="6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ja-JP" altLang="en-US" sz="4800" dirty="0">
                <a:solidFill>
                  <a:schemeClr val="bg1"/>
                </a:solidFill>
              </a:rPr>
              <a:t>本時の交流活動</a:t>
            </a:r>
          </a:p>
        </p:txBody>
      </p:sp>
    </p:spTree>
    <p:extLst>
      <p:ext uri="{BB962C8B-B14F-4D97-AF65-F5344CB8AC3E}">
        <p14:creationId xmlns:p14="http://schemas.microsoft.com/office/powerpoint/2010/main" val="1013625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9378" y="188640"/>
            <a:ext cx="11269252" cy="1027500"/>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ja-JP" altLang="en-US" sz="6000" dirty="0"/>
              <a:t>自分や友達の「強み」を生かそう</a:t>
            </a:r>
          </a:p>
        </p:txBody>
      </p:sp>
      <p:sp>
        <p:nvSpPr>
          <p:cNvPr id="5" name="タイトル 2"/>
          <p:cNvSpPr txBox="1">
            <a:spLocks/>
          </p:cNvSpPr>
          <p:nvPr/>
        </p:nvSpPr>
        <p:spPr>
          <a:xfrm>
            <a:off x="2639618" y="1664804"/>
            <a:ext cx="6948772" cy="4866970"/>
          </a:xfrm>
          <a:prstGeom prst="rect">
            <a:avLst/>
          </a:prstGeom>
        </p:spPr>
        <p:style>
          <a:lnRef idx="1">
            <a:schemeClr val="accent1"/>
          </a:lnRef>
          <a:fillRef idx="2">
            <a:schemeClr val="accent1"/>
          </a:fillRef>
          <a:effectRef idx="1">
            <a:schemeClr val="accent1"/>
          </a:effectRef>
          <a:fontRef idx="minor">
            <a:schemeClr val="dk1"/>
          </a:fontRef>
        </p:style>
        <p:txBody>
          <a:bodyPr vert="horz" lIns="68580" tIns="34290" rIns="68580" bIns="34290" rtlCol="0" anchor="ctr">
            <a:noAutofit/>
          </a:bodyPr>
          <a:lstStyle>
            <a:lvl1pPr algn="r" defTabSz="914400" rtl="0" eaLnBrk="1" latinLnBrk="0" hangingPunct="1">
              <a:spcBef>
                <a:spcPct val="0"/>
              </a:spcBef>
              <a:buNone/>
              <a:defRPr kumimoji="1" lang="ja-JP" altLang="en-US" sz="8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ja-JP" altLang="en-US" sz="6600" dirty="0"/>
              <a:t>星☆いくつ</a:t>
            </a:r>
            <a:endParaRPr lang="en-US" altLang="ja-JP" sz="6600" dirty="0"/>
          </a:p>
          <a:p>
            <a:pPr algn="ctr"/>
            <a:endParaRPr lang="en-US" altLang="ja-JP" sz="6600" dirty="0"/>
          </a:p>
          <a:p>
            <a:pPr algn="ctr"/>
            <a:endParaRPr lang="ja-JP" altLang="en-US" sz="6600" dirty="0"/>
          </a:p>
        </p:txBody>
      </p:sp>
      <p:grpSp>
        <p:nvGrpSpPr>
          <p:cNvPr id="7" name="グループ化 6"/>
          <p:cNvGrpSpPr/>
          <p:nvPr/>
        </p:nvGrpSpPr>
        <p:grpSpPr>
          <a:xfrm>
            <a:off x="4388959" y="3932945"/>
            <a:ext cx="2769791" cy="2079959"/>
            <a:chOff x="0" y="0"/>
            <a:chExt cx="1094740" cy="890270"/>
          </a:xfrm>
        </p:grpSpPr>
        <p:pic>
          <p:nvPicPr>
            <p:cNvPr id="8" name="Picture 1" descr="C:\Users\PC USER\Desktop\d0094245_1557313.gif"/>
            <p:cNvPicPr/>
            <p:nvPr/>
          </p:nvPicPr>
          <p:blipFill>
            <a:blip r:embed="rId3"/>
            <a:stretch>
              <a:fillRect/>
            </a:stretch>
          </p:blipFill>
          <p:spPr>
            <a:xfrm>
              <a:off x="0" y="0"/>
              <a:ext cx="1094740" cy="890270"/>
            </a:xfrm>
            <a:prstGeom prst="rect">
              <a:avLst/>
            </a:prstGeom>
            <a:noFill/>
            <a:ln w="9525">
              <a:noFill/>
            </a:ln>
          </p:spPr>
        </p:pic>
        <p:sp>
          <p:nvSpPr>
            <p:cNvPr id="9" name="星 5 8"/>
            <p:cNvSpPr/>
            <p:nvPr/>
          </p:nvSpPr>
          <p:spPr>
            <a:xfrm>
              <a:off x="266700" y="66675"/>
              <a:ext cx="761365" cy="647700"/>
            </a:xfrm>
            <a:prstGeom prst="star5">
              <a:avLst/>
            </a:prstGeom>
            <a:noFill/>
            <a:ln w="28575" cap="flat" cmpd="sng" algn="ctr">
              <a:solidFill>
                <a:srgbClr val="993300"/>
              </a:solidFill>
              <a:prstDash val="solid"/>
              <a:miter lim="800000"/>
            </a:ln>
            <a:effectLst/>
          </p:spPr>
          <p:txBody>
            <a:bodyPr/>
            <a:lstStyle/>
            <a:p>
              <a:endParaRPr lang="ja-JP" altLang="en-US" sz="1350" dirty="0"/>
            </a:p>
          </p:txBody>
        </p:sp>
      </p:grpSp>
    </p:spTree>
    <p:extLst>
      <p:ext uri="{BB962C8B-B14F-4D97-AF65-F5344CB8AC3E}">
        <p14:creationId xmlns:p14="http://schemas.microsoft.com/office/powerpoint/2010/main" val="150039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16FF66B9-E270-4C62-859E-4D7DDB8C82CD}"/>
              </a:ext>
            </a:extLst>
          </p:cNvPr>
          <p:cNvPicPr>
            <a:picLocks noChangeAspect="1"/>
          </p:cNvPicPr>
          <p:nvPr/>
        </p:nvPicPr>
        <p:blipFill>
          <a:blip r:embed="rId3"/>
          <a:stretch>
            <a:fillRect/>
          </a:stretch>
        </p:blipFill>
        <p:spPr>
          <a:xfrm>
            <a:off x="6908967" y="208698"/>
            <a:ext cx="5012245" cy="6511122"/>
          </a:xfrm>
          <a:prstGeom prst="rect">
            <a:avLst/>
          </a:prstGeom>
          <a:ln>
            <a:solidFill>
              <a:schemeClr val="tx1"/>
            </a:solidFill>
          </a:ln>
        </p:spPr>
      </p:pic>
      <p:sp>
        <p:nvSpPr>
          <p:cNvPr id="4" name="タイトル 2"/>
          <p:cNvSpPr txBox="1">
            <a:spLocks/>
          </p:cNvSpPr>
          <p:nvPr/>
        </p:nvSpPr>
        <p:spPr>
          <a:xfrm>
            <a:off x="265717" y="1166664"/>
            <a:ext cx="6711035" cy="20463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2000" kern="1200">
                <a:solidFill>
                  <a:schemeClr val="tx1"/>
                </a:solidFill>
                <a:latin typeface="+mj-lt"/>
                <a:ea typeface="+mj-ea"/>
                <a:cs typeface="+mj-cs"/>
              </a:defRPr>
            </a:lvl1pPr>
          </a:lstStyle>
          <a:p>
            <a:r>
              <a:rPr lang="ja-JP" altLang="en-US" sz="2800" dirty="0">
                <a:latin typeface="ＭＳ ゴシック" panose="020B0609070205080204" pitchFamily="49" charset="-128"/>
                <a:ea typeface="ＭＳ ゴシック" panose="020B0609070205080204" pitchFamily="49" charset="-128"/>
              </a:rPr>
              <a:t>①座席ごとに自分の色を確認</a:t>
            </a:r>
            <a:endParaRPr lang="en-US" altLang="ja-JP" sz="2800" dirty="0">
              <a:latin typeface="ＭＳ ゴシック" panose="020B0609070205080204" pitchFamily="49" charset="-128"/>
              <a:ea typeface="ＭＳ ゴシック" panose="020B0609070205080204" pitchFamily="49" charset="-128"/>
            </a:endParaRPr>
          </a:p>
          <a:p>
            <a:r>
              <a:rPr lang="ja-JP" altLang="en-US" sz="2800" dirty="0">
                <a:latin typeface="ＭＳ ゴシック" panose="020B0609070205080204" pitchFamily="49" charset="-128"/>
                <a:ea typeface="ＭＳ ゴシック" panose="020B0609070205080204" pitchFamily="49" charset="-128"/>
              </a:rPr>
              <a:t>②ワークシートに友達の名前を記入</a:t>
            </a:r>
            <a:endParaRPr lang="en-US" altLang="ja-JP" sz="2800" dirty="0">
              <a:latin typeface="ＭＳ ゴシック" panose="020B0609070205080204" pitchFamily="49" charset="-128"/>
              <a:ea typeface="ＭＳ ゴシック" panose="020B0609070205080204" pitchFamily="49" charset="-128"/>
            </a:endParaRPr>
          </a:p>
          <a:p>
            <a:r>
              <a:rPr lang="ja-JP" altLang="en-US" sz="2800" dirty="0">
                <a:latin typeface="ＭＳ ゴシック" panose="020B0609070205080204" pitchFamily="49" charset="-128"/>
                <a:ea typeface="ＭＳ ゴシック" panose="020B0609070205080204" pitchFamily="49" charset="-128"/>
              </a:rPr>
              <a:t>③自分の色のシールを受け取る</a:t>
            </a:r>
            <a:endParaRPr lang="en-US" altLang="ja-JP" sz="2800" dirty="0">
              <a:latin typeface="ＭＳ ゴシック" panose="020B0609070205080204" pitchFamily="49" charset="-128"/>
              <a:ea typeface="ＭＳ ゴシック" panose="020B0609070205080204" pitchFamily="49" charset="-128"/>
            </a:endParaRPr>
          </a:p>
        </p:txBody>
      </p:sp>
      <p:sp>
        <p:nvSpPr>
          <p:cNvPr id="27" name="角丸四角形吹き出し 26"/>
          <p:cNvSpPr/>
          <p:nvPr/>
        </p:nvSpPr>
        <p:spPr>
          <a:xfrm>
            <a:off x="6592367" y="1772816"/>
            <a:ext cx="5328845" cy="532137"/>
          </a:xfrm>
          <a:prstGeom prst="wedgeRoundRectCallout">
            <a:avLst>
              <a:gd name="adj1" fmla="val -60182"/>
              <a:gd name="adj2" fmla="val 37466"/>
              <a:gd name="adj3" fmla="val 16667"/>
            </a:avLst>
          </a:prstGeom>
          <a:solidFill>
            <a:srgbClr val="FF99CC">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p:cNvSpPr txBox="1"/>
          <p:nvPr/>
        </p:nvSpPr>
        <p:spPr>
          <a:xfrm>
            <a:off x="7968208" y="1844826"/>
            <a:ext cx="684076" cy="338554"/>
          </a:xfrm>
          <a:prstGeom prst="rect">
            <a:avLst/>
          </a:prstGeom>
          <a:noFill/>
        </p:spPr>
        <p:txBody>
          <a:bodyPr wrap="square" rtlCol="0">
            <a:spAutoFit/>
          </a:bodyPr>
          <a:lstStyle/>
          <a:p>
            <a:r>
              <a:rPr kumimoji="1" lang="ja-JP" altLang="en-US" sz="1600" dirty="0">
                <a:latin typeface="AR P丸ゴシック体E" panose="020F0900000000000000" pitchFamily="50" charset="-128"/>
                <a:ea typeface="AR P丸ゴシック体E" panose="020F0900000000000000" pitchFamily="50" charset="-128"/>
              </a:rPr>
              <a:t>木下</a:t>
            </a:r>
          </a:p>
        </p:txBody>
      </p:sp>
      <p:sp>
        <p:nvSpPr>
          <p:cNvPr id="50" name="テキスト ボックス 49"/>
          <p:cNvSpPr txBox="1"/>
          <p:nvPr/>
        </p:nvSpPr>
        <p:spPr>
          <a:xfrm>
            <a:off x="11028550" y="1843835"/>
            <a:ext cx="684076" cy="338554"/>
          </a:xfrm>
          <a:prstGeom prst="rect">
            <a:avLst/>
          </a:prstGeom>
          <a:noFill/>
        </p:spPr>
        <p:txBody>
          <a:bodyPr wrap="square" rtlCol="0">
            <a:spAutoFit/>
          </a:bodyPr>
          <a:lstStyle/>
          <a:p>
            <a:r>
              <a:rPr lang="ja-JP" altLang="en-US" sz="1600" dirty="0">
                <a:latin typeface="AR P丸ゴシック体E" panose="020F0900000000000000" pitchFamily="50" charset="-128"/>
                <a:ea typeface="AR P丸ゴシック体E" panose="020F0900000000000000" pitchFamily="50" charset="-128"/>
              </a:rPr>
              <a:t>森永</a:t>
            </a:r>
            <a:endParaRPr lang="en-US" altLang="ja-JP" sz="1600" dirty="0">
              <a:latin typeface="AR P丸ゴシック体E" panose="020F0900000000000000" pitchFamily="50" charset="-128"/>
              <a:ea typeface="AR P丸ゴシック体E" panose="020F0900000000000000" pitchFamily="50" charset="-128"/>
            </a:endParaRPr>
          </a:p>
        </p:txBody>
      </p:sp>
      <p:sp>
        <p:nvSpPr>
          <p:cNvPr id="51" name="テキスト ボックス 50"/>
          <p:cNvSpPr txBox="1"/>
          <p:nvPr/>
        </p:nvSpPr>
        <p:spPr>
          <a:xfrm>
            <a:off x="10092444" y="1843833"/>
            <a:ext cx="684076" cy="338554"/>
          </a:xfrm>
          <a:prstGeom prst="rect">
            <a:avLst/>
          </a:prstGeom>
          <a:noFill/>
        </p:spPr>
        <p:txBody>
          <a:bodyPr wrap="square" rtlCol="0">
            <a:spAutoFit/>
          </a:bodyPr>
          <a:lstStyle/>
          <a:p>
            <a:r>
              <a:rPr kumimoji="1" lang="ja-JP" altLang="en-US" sz="1600" dirty="0">
                <a:latin typeface="AR P丸ゴシック体E" panose="020F0900000000000000" pitchFamily="50" charset="-128"/>
                <a:ea typeface="AR P丸ゴシック体E" panose="020F0900000000000000" pitchFamily="50" charset="-128"/>
              </a:rPr>
              <a:t>原</a:t>
            </a:r>
          </a:p>
        </p:txBody>
      </p:sp>
      <p:sp>
        <p:nvSpPr>
          <p:cNvPr id="53" name="テキスト ボックス 52"/>
          <p:cNvSpPr txBox="1"/>
          <p:nvPr/>
        </p:nvSpPr>
        <p:spPr>
          <a:xfrm>
            <a:off x="8904312" y="1844826"/>
            <a:ext cx="684076" cy="338554"/>
          </a:xfrm>
          <a:prstGeom prst="rect">
            <a:avLst/>
          </a:prstGeom>
          <a:noFill/>
        </p:spPr>
        <p:txBody>
          <a:bodyPr wrap="square" rtlCol="0">
            <a:spAutoFit/>
          </a:bodyPr>
          <a:lstStyle/>
          <a:p>
            <a:r>
              <a:rPr kumimoji="1" lang="ja-JP" altLang="en-US" sz="1600" dirty="0">
                <a:latin typeface="AR P丸ゴシック体E" panose="020F0900000000000000" pitchFamily="50" charset="-128"/>
                <a:ea typeface="AR P丸ゴシック体E" panose="020F0900000000000000" pitchFamily="50" charset="-128"/>
              </a:rPr>
              <a:t>江頭</a:t>
            </a:r>
          </a:p>
        </p:txBody>
      </p:sp>
      <p:sp>
        <p:nvSpPr>
          <p:cNvPr id="38" name="タイトル 1"/>
          <p:cNvSpPr txBox="1">
            <a:spLocks/>
          </p:cNvSpPr>
          <p:nvPr/>
        </p:nvSpPr>
        <p:spPr>
          <a:xfrm>
            <a:off x="335363" y="176713"/>
            <a:ext cx="4806535" cy="795377"/>
          </a:xfrm>
          <a:prstGeom prst="rect">
            <a:avLst/>
          </a:prstGeom>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Autofit/>
          </a:bodyPr>
          <a:lstStyle>
            <a:lvl1pPr algn="r" defTabSz="914400" rtl="0" eaLnBrk="1" latinLnBrk="0" hangingPunct="1">
              <a:spcBef>
                <a:spcPct val="0"/>
              </a:spcBef>
              <a:buNone/>
              <a:defRPr kumimoji="1" lang="ja-JP" altLang="en-US" sz="8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defRPr/>
            </a:pPr>
            <a:r>
              <a:rPr sz="4800" dirty="0">
                <a:solidFill>
                  <a:sysClr val="windowText" lastClr="000000"/>
                </a:solidFill>
                <a:ea typeface="ＭＳ Ｐゴシック" panose="020B0600070205080204" pitchFamily="50" charset="-128"/>
              </a:rPr>
              <a:t>星</a:t>
            </a:r>
            <a:r>
              <a:rPr lang="ja-JP" altLang="en-US" sz="4800" dirty="0">
                <a:solidFill>
                  <a:sysClr val="windowText" lastClr="000000"/>
                </a:solidFill>
                <a:ea typeface="ＭＳ Ｐゴシック" panose="020B0600070205080204" pitchFamily="50" charset="-128"/>
              </a:rPr>
              <a:t>☆</a:t>
            </a:r>
            <a:r>
              <a:rPr sz="4800" dirty="0">
                <a:solidFill>
                  <a:sysClr val="windowText" lastClr="000000"/>
                </a:solidFill>
                <a:ea typeface="ＭＳ Ｐゴシック" panose="020B0600070205080204" pitchFamily="50" charset="-128"/>
              </a:rPr>
              <a:t>いくつ</a:t>
            </a:r>
          </a:p>
        </p:txBody>
      </p:sp>
      <p:pic>
        <p:nvPicPr>
          <p:cNvPr id="18" name="図 17"/>
          <p:cNvPicPr>
            <a:picLocks noChangeAspect="1"/>
          </p:cNvPicPr>
          <p:nvPr/>
        </p:nvPicPr>
        <p:blipFill rotWithShape="1">
          <a:blip r:embed="rId4">
            <a:extLst>
              <a:ext uri="{28A0092B-C50C-407E-A947-70E740481C1C}">
                <a14:useLocalDpi xmlns:a14="http://schemas.microsoft.com/office/drawing/2010/main" val="0"/>
              </a:ext>
            </a:extLst>
          </a:blip>
          <a:srcRect l="12330" t="20472" r="10694" b="4109"/>
          <a:stretch/>
        </p:blipFill>
        <p:spPr>
          <a:xfrm>
            <a:off x="1271464" y="3449828"/>
            <a:ext cx="4284477" cy="3148336"/>
          </a:xfrm>
          <a:prstGeom prst="rect">
            <a:avLst/>
          </a:prstGeom>
        </p:spPr>
      </p:pic>
      <p:grpSp>
        <p:nvGrpSpPr>
          <p:cNvPr id="3" name="グループ化 2"/>
          <p:cNvGrpSpPr/>
          <p:nvPr/>
        </p:nvGrpSpPr>
        <p:grpSpPr>
          <a:xfrm>
            <a:off x="1307470" y="3403548"/>
            <a:ext cx="4148788" cy="1552938"/>
            <a:chOff x="1307468" y="3403548"/>
            <a:chExt cx="4148788" cy="1552938"/>
          </a:xfrm>
        </p:grpSpPr>
        <p:sp>
          <p:nvSpPr>
            <p:cNvPr id="19" name="テキスト ボックス 18"/>
            <p:cNvSpPr txBox="1"/>
            <p:nvPr/>
          </p:nvSpPr>
          <p:spPr>
            <a:xfrm>
              <a:off x="4457819" y="3403548"/>
              <a:ext cx="684076" cy="707886"/>
            </a:xfrm>
            <a:prstGeom prst="rect">
              <a:avLst/>
            </a:prstGeom>
            <a:noFill/>
          </p:spPr>
          <p:txBody>
            <a:bodyPr wrap="square" rtlCol="0">
              <a:spAutoFit/>
            </a:bodyPr>
            <a:lstStyle/>
            <a:p>
              <a:r>
                <a:rPr lang="ja-JP" altLang="en-US" sz="4000" dirty="0">
                  <a:solidFill>
                    <a:srgbClr val="FF0000"/>
                  </a:solidFill>
                  <a:latin typeface="AR P丸ゴシック体E" panose="020F0900000000000000" pitchFamily="50" charset="-128"/>
                  <a:ea typeface="AR P丸ゴシック体E" panose="020F0900000000000000" pitchFamily="50" charset="-128"/>
                </a:rPr>
                <a:t>赤</a:t>
              </a:r>
              <a:endParaRPr lang="en-US" altLang="ja-JP" sz="4000" dirty="0">
                <a:solidFill>
                  <a:srgbClr val="FF0000"/>
                </a:solidFill>
                <a:latin typeface="AR P丸ゴシック体E" panose="020F0900000000000000" pitchFamily="50" charset="-128"/>
                <a:ea typeface="AR P丸ゴシック体E" panose="020F0900000000000000" pitchFamily="50" charset="-128"/>
              </a:endParaRPr>
            </a:p>
          </p:txBody>
        </p:sp>
        <p:sp>
          <p:nvSpPr>
            <p:cNvPr id="20" name="テキスト ボックス 19"/>
            <p:cNvSpPr txBox="1"/>
            <p:nvPr/>
          </p:nvSpPr>
          <p:spPr>
            <a:xfrm>
              <a:off x="4772180" y="4248600"/>
              <a:ext cx="684076" cy="707886"/>
            </a:xfrm>
            <a:prstGeom prst="rect">
              <a:avLst/>
            </a:prstGeom>
            <a:noFill/>
          </p:spPr>
          <p:txBody>
            <a:bodyPr wrap="square" rtlCol="0">
              <a:spAutoFit/>
            </a:bodyPr>
            <a:lstStyle/>
            <a:p>
              <a:r>
                <a:rPr lang="ja-JP" altLang="en-US" sz="4000" dirty="0">
                  <a:solidFill>
                    <a:srgbClr val="00B0F0"/>
                  </a:solidFill>
                  <a:latin typeface="AR P丸ゴシック体E" panose="020F0900000000000000" pitchFamily="50" charset="-128"/>
                  <a:ea typeface="AR P丸ゴシック体E" panose="020F0900000000000000" pitchFamily="50" charset="-128"/>
                </a:rPr>
                <a:t>青</a:t>
              </a:r>
              <a:endParaRPr lang="en-US" altLang="ja-JP" sz="4000" dirty="0">
                <a:solidFill>
                  <a:srgbClr val="00B0F0"/>
                </a:solidFill>
                <a:latin typeface="AR P丸ゴシック体E" panose="020F0900000000000000" pitchFamily="50" charset="-128"/>
                <a:ea typeface="AR P丸ゴシック体E" panose="020F0900000000000000" pitchFamily="50" charset="-128"/>
              </a:endParaRPr>
            </a:p>
          </p:txBody>
        </p:sp>
        <p:sp>
          <p:nvSpPr>
            <p:cNvPr id="21" name="テキスト ボックス 20"/>
            <p:cNvSpPr txBox="1"/>
            <p:nvPr/>
          </p:nvSpPr>
          <p:spPr>
            <a:xfrm>
              <a:off x="1307468" y="4233282"/>
              <a:ext cx="684076" cy="707886"/>
            </a:xfrm>
            <a:prstGeom prst="rect">
              <a:avLst/>
            </a:prstGeom>
            <a:noFill/>
          </p:spPr>
          <p:txBody>
            <a:bodyPr wrap="square" rtlCol="0">
              <a:spAutoFit/>
            </a:bodyPr>
            <a:lstStyle/>
            <a:p>
              <a:r>
                <a:rPr lang="ja-JP" altLang="en-US" sz="4000" dirty="0">
                  <a:solidFill>
                    <a:srgbClr val="FFFF00"/>
                  </a:solidFill>
                  <a:latin typeface="AR P丸ゴシック体E" panose="020F0900000000000000" pitchFamily="50" charset="-128"/>
                  <a:ea typeface="AR P丸ゴシック体E" panose="020F0900000000000000" pitchFamily="50" charset="-128"/>
                </a:rPr>
                <a:t>黄</a:t>
              </a:r>
              <a:endParaRPr lang="en-US" altLang="ja-JP" sz="4000" dirty="0">
                <a:solidFill>
                  <a:srgbClr val="FFFF00"/>
                </a:solidFill>
                <a:latin typeface="AR P丸ゴシック体E" panose="020F0900000000000000" pitchFamily="50" charset="-128"/>
                <a:ea typeface="AR P丸ゴシック体E" panose="020F0900000000000000" pitchFamily="50" charset="-128"/>
              </a:endParaRPr>
            </a:p>
          </p:txBody>
        </p:sp>
        <p:sp>
          <p:nvSpPr>
            <p:cNvPr id="22" name="テキスト ボックス 21"/>
            <p:cNvSpPr txBox="1"/>
            <p:nvPr/>
          </p:nvSpPr>
          <p:spPr>
            <a:xfrm>
              <a:off x="1631504" y="3403548"/>
              <a:ext cx="684076" cy="707886"/>
            </a:xfrm>
            <a:prstGeom prst="rect">
              <a:avLst/>
            </a:prstGeom>
            <a:noFill/>
          </p:spPr>
          <p:txBody>
            <a:bodyPr wrap="square" rtlCol="0">
              <a:spAutoFit/>
            </a:bodyPr>
            <a:lstStyle/>
            <a:p>
              <a:r>
                <a:rPr lang="ja-JP" altLang="en-US" sz="4000" dirty="0">
                  <a:solidFill>
                    <a:srgbClr val="00FF00"/>
                  </a:solidFill>
                  <a:latin typeface="AR P丸ゴシック体E" panose="020F0900000000000000" pitchFamily="50" charset="-128"/>
                  <a:ea typeface="AR P丸ゴシック体E" panose="020F0900000000000000" pitchFamily="50" charset="-128"/>
                </a:rPr>
                <a:t>緑</a:t>
              </a:r>
              <a:endParaRPr lang="en-US" altLang="ja-JP" sz="4000" dirty="0">
                <a:solidFill>
                  <a:srgbClr val="00FF00"/>
                </a:solidFill>
                <a:latin typeface="AR P丸ゴシック体E" panose="020F0900000000000000" pitchFamily="50" charset="-128"/>
                <a:ea typeface="AR P丸ゴシック体E" panose="020F0900000000000000" pitchFamily="50" charset="-128"/>
              </a:endParaRPr>
            </a:p>
          </p:txBody>
        </p:sp>
      </p:grpSp>
      <p:grpSp>
        <p:nvGrpSpPr>
          <p:cNvPr id="2" name="グループ化 1"/>
          <p:cNvGrpSpPr/>
          <p:nvPr/>
        </p:nvGrpSpPr>
        <p:grpSpPr>
          <a:xfrm>
            <a:off x="2114476" y="4436425"/>
            <a:ext cx="2447131" cy="1757483"/>
            <a:chOff x="2114474" y="4436421"/>
            <a:chExt cx="2447131" cy="1757483"/>
          </a:xfrm>
        </p:grpSpPr>
        <p:pic>
          <p:nvPicPr>
            <p:cNvPr id="16" name="図 15"/>
            <p:cNvPicPr/>
            <p:nvPr/>
          </p:nvPicPr>
          <p:blipFill>
            <a:blip r:embed="rId5">
              <a:extLst>
                <a:ext uri="{28A0092B-C50C-407E-A947-70E740481C1C}">
                  <a14:useLocalDpi xmlns:a14="http://schemas.microsoft.com/office/drawing/2010/main" val="0"/>
                </a:ext>
              </a:extLst>
            </a:blip>
            <a:stretch>
              <a:fillRect/>
            </a:stretch>
          </p:blipFill>
          <p:spPr>
            <a:xfrm>
              <a:off x="3719736" y="4436421"/>
              <a:ext cx="554990" cy="520065"/>
            </a:xfrm>
            <a:prstGeom prst="rect">
              <a:avLst/>
            </a:prstGeom>
          </p:spPr>
        </p:pic>
        <p:pic>
          <p:nvPicPr>
            <p:cNvPr id="17" name="図 16"/>
            <p:cNvPicPr/>
            <p:nvPr/>
          </p:nvPicPr>
          <p:blipFill>
            <a:blip r:embed="rId6">
              <a:extLst>
                <a:ext uri="{28A0092B-C50C-407E-A947-70E740481C1C}">
                  <a14:useLocalDpi xmlns:a14="http://schemas.microsoft.com/office/drawing/2010/main" val="0"/>
                </a:ext>
              </a:extLst>
            </a:blip>
            <a:stretch>
              <a:fillRect/>
            </a:stretch>
          </p:blipFill>
          <p:spPr>
            <a:xfrm>
              <a:off x="4026300" y="5692254"/>
              <a:ext cx="535305" cy="501650"/>
            </a:xfrm>
            <a:prstGeom prst="rect">
              <a:avLst/>
            </a:prstGeom>
          </p:spPr>
        </p:pic>
        <p:pic>
          <p:nvPicPr>
            <p:cNvPr id="23" name="図 22"/>
            <p:cNvPicPr/>
            <p:nvPr/>
          </p:nvPicPr>
          <p:blipFill>
            <a:blip r:embed="rId7">
              <a:extLst>
                <a:ext uri="{28A0092B-C50C-407E-A947-70E740481C1C}">
                  <a14:useLocalDpi xmlns:a14="http://schemas.microsoft.com/office/drawing/2010/main" val="0"/>
                </a:ext>
              </a:extLst>
            </a:blip>
            <a:stretch>
              <a:fillRect/>
            </a:stretch>
          </p:blipFill>
          <p:spPr>
            <a:xfrm>
              <a:off x="2114474" y="5670029"/>
              <a:ext cx="558800" cy="523875"/>
            </a:xfrm>
            <a:prstGeom prst="rect">
              <a:avLst/>
            </a:prstGeom>
          </p:spPr>
        </p:pic>
        <p:pic>
          <p:nvPicPr>
            <p:cNvPr id="24" name="図 23"/>
            <p:cNvPicPr/>
            <p:nvPr/>
          </p:nvPicPr>
          <p:blipFill>
            <a:blip r:embed="rId8">
              <a:extLst>
                <a:ext uri="{28A0092B-C50C-407E-A947-70E740481C1C}">
                  <a14:useLocalDpi xmlns:a14="http://schemas.microsoft.com/office/drawing/2010/main" val="0"/>
                </a:ext>
              </a:extLst>
            </a:blip>
            <a:stretch>
              <a:fillRect/>
            </a:stretch>
          </p:blipFill>
          <p:spPr>
            <a:xfrm>
              <a:off x="2459228" y="4436421"/>
              <a:ext cx="558800" cy="523875"/>
            </a:xfrm>
            <a:prstGeom prst="rect">
              <a:avLst/>
            </a:prstGeom>
          </p:spPr>
        </p:pic>
      </p:grpSp>
    </p:spTree>
    <p:extLst>
      <p:ext uri="{BB962C8B-B14F-4D97-AF65-F5344CB8AC3E}">
        <p14:creationId xmlns:p14="http://schemas.microsoft.com/office/powerpoint/2010/main" val="2198020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fade">
                                      <p:cBhvr>
                                        <p:cTn id="11" dur="500"/>
                                        <p:tgtEl>
                                          <p:spTgt spid="27"/>
                                        </p:tgtEl>
                                      </p:cBhvr>
                                    </p:animEffect>
                                  </p:childTnLst>
                                </p:cTn>
                              </p:par>
                            </p:childTnLst>
                          </p:cTn>
                        </p:par>
                        <p:par>
                          <p:cTn id="12" fill="hold">
                            <p:stCondLst>
                              <p:cond delay="500"/>
                            </p:stCondLst>
                            <p:childTnLst>
                              <p:par>
                                <p:cTn id="13" presetID="10" presetClass="entr" presetSubtype="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3"/>
                                        </p:tgtEl>
                                        <p:attrNameLst>
                                          <p:attrName>style.visibility</p:attrName>
                                        </p:attrNameLst>
                                      </p:cBhvr>
                                      <p:to>
                                        <p:strVal val="visible"/>
                                      </p:to>
                                    </p:set>
                                    <p:animEffect transition="in" filter="fade">
                                      <p:cBhvr>
                                        <p:cTn id="18" dur="500"/>
                                        <p:tgtEl>
                                          <p:spTgt spid="53"/>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0"/>
                                        </p:tgtEl>
                                        <p:attrNameLst>
                                          <p:attrName>style.visibility</p:attrName>
                                        </p:attrNameLst>
                                      </p:cBhvr>
                                      <p:to>
                                        <p:strVal val="visible"/>
                                      </p:to>
                                    </p:set>
                                    <p:animEffect transition="in" filter="fade">
                                      <p:cBhvr>
                                        <p:cTn id="21" dur="500"/>
                                        <p:tgtEl>
                                          <p:spTgt spid="5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51"/>
                                        </p:tgtEl>
                                        <p:attrNameLst>
                                          <p:attrName>style.visibility</p:attrName>
                                        </p:attrNameLst>
                                      </p:cBhvr>
                                      <p:to>
                                        <p:strVal val="visible"/>
                                      </p:to>
                                    </p:set>
                                    <p:animEffect transition="in" filter="fade">
                                      <p:cBhvr>
                                        <p:cTn id="24" dur="500"/>
                                        <p:tgtEl>
                                          <p:spTgt spid="51"/>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11" grpId="0"/>
      <p:bldP spid="50" grpId="0"/>
      <p:bldP spid="51" grpId="0"/>
      <p:bldP spid="5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3"/>
          <a:stretch>
            <a:fillRect/>
          </a:stretch>
        </p:blipFill>
        <p:spPr>
          <a:xfrm>
            <a:off x="2516400" y="139883"/>
            <a:ext cx="8369911" cy="6718117"/>
          </a:xfrm>
          <a:prstGeom prst="rect">
            <a:avLst/>
          </a:prstGeom>
        </p:spPr>
      </p:pic>
      <p:sp>
        <p:nvSpPr>
          <p:cNvPr id="6" name="正方形/長方形 5"/>
          <p:cNvSpPr/>
          <p:nvPr/>
        </p:nvSpPr>
        <p:spPr>
          <a:xfrm>
            <a:off x="3965575" y="3079085"/>
            <a:ext cx="4572000" cy="400110"/>
          </a:xfrm>
          <a:prstGeom prst="rect">
            <a:avLst/>
          </a:prstGeom>
        </p:spPr>
        <p:txBody>
          <a:bodyPr>
            <a:spAutoFit/>
          </a:bodyPr>
          <a:lstStyle/>
          <a:p>
            <a:pPr algn="just"/>
            <a:endParaRPr lang="ja-JP" altLang="en-US" sz="1000" kern="100" dirty="0">
              <a:solidFill>
                <a:prstClr val="black"/>
              </a:solidFill>
              <a:ea typeface="ＭＳ 明朝" panose="02020609040205080304" pitchFamily="17" charset="-128"/>
            </a:endParaRPr>
          </a:p>
          <a:p>
            <a:endParaRPr lang="ja-JP" altLang="en-US" sz="1000" kern="100" dirty="0">
              <a:solidFill>
                <a:prstClr val="black"/>
              </a:solidFill>
              <a:ea typeface="ＭＳ 明朝" panose="02020609040205080304" pitchFamily="17" charset="-128"/>
            </a:endParaRPr>
          </a:p>
        </p:txBody>
      </p:sp>
      <p:sp>
        <p:nvSpPr>
          <p:cNvPr id="8" name="正方形/長方形 7"/>
          <p:cNvSpPr/>
          <p:nvPr/>
        </p:nvSpPr>
        <p:spPr>
          <a:xfrm>
            <a:off x="3810000" y="3228945"/>
            <a:ext cx="4572000" cy="400110"/>
          </a:xfrm>
          <a:prstGeom prst="rect">
            <a:avLst/>
          </a:prstGeom>
        </p:spPr>
        <p:txBody>
          <a:bodyPr>
            <a:spAutoFit/>
          </a:bodyPr>
          <a:lstStyle/>
          <a:p>
            <a:pPr algn="just"/>
            <a:endParaRPr lang="ja-JP" altLang="en-US" sz="1000" kern="100" dirty="0">
              <a:solidFill>
                <a:prstClr val="black"/>
              </a:solidFill>
              <a:ea typeface="ＭＳ 明朝" panose="02020609040205080304" pitchFamily="17" charset="-128"/>
            </a:endParaRPr>
          </a:p>
          <a:p>
            <a:endParaRPr lang="ja-JP" altLang="en-US" sz="1000" kern="100" dirty="0">
              <a:solidFill>
                <a:prstClr val="black"/>
              </a:solidFill>
              <a:ea typeface="ＭＳ 明朝" panose="02020609040205080304" pitchFamily="17" charset="-128"/>
            </a:endParaRPr>
          </a:p>
        </p:txBody>
      </p:sp>
      <p:sp>
        <p:nvSpPr>
          <p:cNvPr id="15" name="Rectangle 11"/>
          <p:cNvSpPr>
            <a:spLocks noChangeArrowheads="1"/>
          </p:cNvSpPr>
          <p:nvPr/>
        </p:nvSpPr>
        <p:spPr bwMode="auto">
          <a:xfrm>
            <a:off x="1524003"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endParaRPr kumimoji="0" lang="ja-JP" altLang="ja-JP" dirty="0">
              <a:solidFill>
                <a:prstClr val="black"/>
              </a:solidFill>
              <a:latin typeface="Arial" panose="020B0604020202020204" pitchFamily="34" charset="0"/>
            </a:endParaRPr>
          </a:p>
        </p:txBody>
      </p:sp>
      <p:sp>
        <p:nvSpPr>
          <p:cNvPr id="2" name="円/楕円 1"/>
          <p:cNvSpPr/>
          <p:nvPr/>
        </p:nvSpPr>
        <p:spPr>
          <a:xfrm>
            <a:off x="5190149" y="5560238"/>
            <a:ext cx="1690827" cy="9144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800" b="1" dirty="0">
              <a:solidFill>
                <a:prstClr val="black"/>
              </a:solidFill>
            </a:endParaRPr>
          </a:p>
        </p:txBody>
      </p:sp>
      <p:sp>
        <p:nvSpPr>
          <p:cNvPr id="7" name="正方形/長方形 6"/>
          <p:cNvSpPr/>
          <p:nvPr/>
        </p:nvSpPr>
        <p:spPr>
          <a:xfrm>
            <a:off x="3810000" y="3228945"/>
            <a:ext cx="4572000" cy="400110"/>
          </a:xfrm>
          <a:prstGeom prst="rect">
            <a:avLst/>
          </a:prstGeom>
        </p:spPr>
        <p:txBody>
          <a:bodyPr>
            <a:spAutoFit/>
          </a:bodyPr>
          <a:lstStyle/>
          <a:p>
            <a:pPr algn="just"/>
            <a:endParaRPr lang="ja-JP" altLang="en-US" sz="1000" kern="100" dirty="0">
              <a:solidFill>
                <a:prstClr val="black"/>
              </a:solidFill>
              <a:ea typeface="ＭＳ 明朝" panose="02020609040205080304" pitchFamily="17" charset="-128"/>
            </a:endParaRPr>
          </a:p>
          <a:p>
            <a:endParaRPr lang="ja-JP" altLang="en-US" sz="1000" kern="100" dirty="0">
              <a:solidFill>
                <a:prstClr val="black"/>
              </a:solidFill>
              <a:ea typeface="ＭＳ 明朝" panose="02020609040205080304" pitchFamily="17" charset="-128"/>
            </a:endParaRPr>
          </a:p>
        </p:txBody>
      </p:sp>
      <p:grpSp>
        <p:nvGrpSpPr>
          <p:cNvPr id="9" name="グループ化 8"/>
          <p:cNvGrpSpPr/>
          <p:nvPr/>
        </p:nvGrpSpPr>
        <p:grpSpPr>
          <a:xfrm>
            <a:off x="7824195" y="3356992"/>
            <a:ext cx="1320239" cy="3420380"/>
            <a:chOff x="7824192" y="3356992"/>
            <a:chExt cx="1320239" cy="3420380"/>
          </a:xfrm>
        </p:grpSpPr>
        <p:pic>
          <p:nvPicPr>
            <p:cNvPr id="52" name="図 51"/>
            <p:cNvPicPr>
              <a:picLocks noChangeAspect="1"/>
            </p:cNvPicPr>
            <p:nvPr/>
          </p:nvPicPr>
          <p:blipFill>
            <a:blip r:embed="rId4"/>
            <a:stretch>
              <a:fillRect/>
            </a:stretch>
          </p:blipFill>
          <p:spPr>
            <a:xfrm>
              <a:off x="7824192" y="3947067"/>
              <a:ext cx="600159" cy="562053"/>
            </a:xfrm>
            <a:prstGeom prst="rect">
              <a:avLst/>
            </a:prstGeom>
          </p:spPr>
        </p:pic>
        <p:pic>
          <p:nvPicPr>
            <p:cNvPr id="54" name="図 53"/>
            <p:cNvPicPr>
              <a:picLocks noChangeAspect="1"/>
            </p:cNvPicPr>
            <p:nvPr/>
          </p:nvPicPr>
          <p:blipFill>
            <a:blip r:embed="rId4"/>
            <a:stretch>
              <a:fillRect/>
            </a:stretch>
          </p:blipFill>
          <p:spPr>
            <a:xfrm>
              <a:off x="7824192" y="6215319"/>
              <a:ext cx="600159" cy="562053"/>
            </a:xfrm>
            <a:prstGeom prst="rect">
              <a:avLst/>
            </a:prstGeom>
          </p:spPr>
        </p:pic>
        <p:pic>
          <p:nvPicPr>
            <p:cNvPr id="55" name="図 54"/>
            <p:cNvPicPr>
              <a:picLocks noChangeAspect="1"/>
            </p:cNvPicPr>
            <p:nvPr/>
          </p:nvPicPr>
          <p:blipFill>
            <a:blip r:embed="rId4"/>
            <a:stretch>
              <a:fillRect/>
            </a:stretch>
          </p:blipFill>
          <p:spPr>
            <a:xfrm>
              <a:off x="7836101" y="3356992"/>
              <a:ext cx="600159" cy="562053"/>
            </a:xfrm>
            <a:prstGeom prst="rect">
              <a:avLst/>
            </a:prstGeom>
          </p:spPr>
        </p:pic>
        <p:pic>
          <p:nvPicPr>
            <p:cNvPr id="39" name="図 38"/>
            <p:cNvPicPr>
              <a:picLocks noChangeAspect="1"/>
            </p:cNvPicPr>
            <p:nvPr/>
          </p:nvPicPr>
          <p:blipFill>
            <a:blip r:embed="rId4"/>
            <a:stretch>
              <a:fillRect/>
            </a:stretch>
          </p:blipFill>
          <p:spPr>
            <a:xfrm>
              <a:off x="8544272" y="4487127"/>
              <a:ext cx="600159" cy="562053"/>
            </a:xfrm>
            <a:prstGeom prst="rect">
              <a:avLst/>
            </a:prstGeom>
          </p:spPr>
        </p:pic>
      </p:grpSp>
      <p:grpSp>
        <p:nvGrpSpPr>
          <p:cNvPr id="5" name="グループ化 4"/>
          <p:cNvGrpSpPr/>
          <p:nvPr/>
        </p:nvGrpSpPr>
        <p:grpSpPr>
          <a:xfrm>
            <a:off x="7764095" y="1642815"/>
            <a:ext cx="2064415" cy="4558497"/>
            <a:chOff x="7679902" y="2331317"/>
            <a:chExt cx="2064414" cy="4558497"/>
          </a:xfrm>
        </p:grpSpPr>
        <p:pic>
          <p:nvPicPr>
            <p:cNvPr id="30" name="図 29"/>
            <p:cNvPicPr>
              <a:picLocks noChangeAspect="1"/>
            </p:cNvPicPr>
            <p:nvPr/>
          </p:nvPicPr>
          <p:blipFill>
            <a:blip r:embed="rId5"/>
            <a:stretch>
              <a:fillRect/>
            </a:stretch>
          </p:blipFill>
          <p:spPr>
            <a:xfrm>
              <a:off x="9144157" y="5211637"/>
              <a:ext cx="600159" cy="562053"/>
            </a:xfrm>
            <a:prstGeom prst="rect">
              <a:avLst/>
            </a:prstGeom>
          </p:spPr>
        </p:pic>
        <p:pic>
          <p:nvPicPr>
            <p:cNvPr id="32" name="図 31"/>
            <p:cNvPicPr>
              <a:picLocks noChangeAspect="1"/>
            </p:cNvPicPr>
            <p:nvPr/>
          </p:nvPicPr>
          <p:blipFill>
            <a:blip r:embed="rId5"/>
            <a:stretch>
              <a:fillRect/>
            </a:stretch>
          </p:blipFill>
          <p:spPr>
            <a:xfrm>
              <a:off x="8435986" y="3483445"/>
              <a:ext cx="600159" cy="562053"/>
            </a:xfrm>
            <a:prstGeom prst="rect">
              <a:avLst/>
            </a:prstGeom>
          </p:spPr>
        </p:pic>
        <p:pic>
          <p:nvPicPr>
            <p:cNvPr id="31" name="図 30"/>
            <p:cNvPicPr>
              <a:picLocks noChangeAspect="1"/>
            </p:cNvPicPr>
            <p:nvPr/>
          </p:nvPicPr>
          <p:blipFill>
            <a:blip r:embed="rId5"/>
            <a:stretch>
              <a:fillRect/>
            </a:stretch>
          </p:blipFill>
          <p:spPr>
            <a:xfrm>
              <a:off x="7679902" y="2331317"/>
              <a:ext cx="600159" cy="562053"/>
            </a:xfrm>
            <a:prstGeom prst="rect">
              <a:avLst/>
            </a:prstGeom>
          </p:spPr>
        </p:pic>
        <p:pic>
          <p:nvPicPr>
            <p:cNvPr id="38" name="図 37"/>
            <p:cNvPicPr>
              <a:picLocks noChangeAspect="1"/>
            </p:cNvPicPr>
            <p:nvPr/>
          </p:nvPicPr>
          <p:blipFill>
            <a:blip r:embed="rId5"/>
            <a:stretch>
              <a:fillRect/>
            </a:stretch>
          </p:blipFill>
          <p:spPr>
            <a:xfrm>
              <a:off x="8435986" y="6327761"/>
              <a:ext cx="600159" cy="562053"/>
            </a:xfrm>
            <a:prstGeom prst="rect">
              <a:avLst/>
            </a:prstGeom>
          </p:spPr>
        </p:pic>
      </p:grpSp>
      <p:grpSp>
        <p:nvGrpSpPr>
          <p:cNvPr id="10" name="グループ化 9"/>
          <p:cNvGrpSpPr/>
          <p:nvPr/>
        </p:nvGrpSpPr>
        <p:grpSpPr>
          <a:xfrm>
            <a:off x="7788189" y="2204864"/>
            <a:ext cx="636163" cy="3996444"/>
            <a:chOff x="7760459" y="2232889"/>
            <a:chExt cx="636163" cy="3996444"/>
          </a:xfrm>
        </p:grpSpPr>
        <p:pic>
          <p:nvPicPr>
            <p:cNvPr id="26" name="図 25"/>
            <p:cNvPicPr>
              <a:picLocks noChangeAspect="1"/>
            </p:cNvPicPr>
            <p:nvPr/>
          </p:nvPicPr>
          <p:blipFill>
            <a:blip r:embed="rId6"/>
            <a:stretch>
              <a:fillRect/>
            </a:stretch>
          </p:blipFill>
          <p:spPr>
            <a:xfrm>
              <a:off x="7760459" y="4551156"/>
              <a:ext cx="600159" cy="562053"/>
            </a:xfrm>
            <a:prstGeom prst="rect">
              <a:avLst/>
            </a:prstGeom>
          </p:spPr>
        </p:pic>
        <p:pic>
          <p:nvPicPr>
            <p:cNvPr id="28" name="図 27"/>
            <p:cNvPicPr>
              <a:picLocks noChangeAspect="1"/>
            </p:cNvPicPr>
            <p:nvPr/>
          </p:nvPicPr>
          <p:blipFill>
            <a:blip r:embed="rId6"/>
            <a:stretch>
              <a:fillRect/>
            </a:stretch>
          </p:blipFill>
          <p:spPr>
            <a:xfrm>
              <a:off x="7796463" y="5667280"/>
              <a:ext cx="600159" cy="562053"/>
            </a:xfrm>
            <a:prstGeom prst="rect">
              <a:avLst/>
            </a:prstGeom>
          </p:spPr>
        </p:pic>
        <p:pic>
          <p:nvPicPr>
            <p:cNvPr id="29" name="図 28"/>
            <p:cNvPicPr>
              <a:picLocks noChangeAspect="1"/>
            </p:cNvPicPr>
            <p:nvPr/>
          </p:nvPicPr>
          <p:blipFill>
            <a:blip r:embed="rId6"/>
            <a:stretch>
              <a:fillRect/>
            </a:stretch>
          </p:blipFill>
          <p:spPr>
            <a:xfrm>
              <a:off x="7760459" y="2808953"/>
              <a:ext cx="600159" cy="562053"/>
            </a:xfrm>
            <a:prstGeom prst="rect">
              <a:avLst/>
            </a:prstGeom>
          </p:spPr>
        </p:pic>
        <p:pic>
          <p:nvPicPr>
            <p:cNvPr id="27" name="図 26"/>
            <p:cNvPicPr>
              <a:picLocks noChangeAspect="1"/>
            </p:cNvPicPr>
            <p:nvPr/>
          </p:nvPicPr>
          <p:blipFill>
            <a:blip r:embed="rId6"/>
            <a:stretch>
              <a:fillRect/>
            </a:stretch>
          </p:blipFill>
          <p:spPr>
            <a:xfrm>
              <a:off x="7772368" y="2232889"/>
              <a:ext cx="600159" cy="562053"/>
            </a:xfrm>
            <a:prstGeom prst="rect">
              <a:avLst/>
            </a:prstGeom>
          </p:spPr>
        </p:pic>
      </p:grpSp>
      <p:sp>
        <p:nvSpPr>
          <p:cNvPr id="43" name="タイトル 1"/>
          <p:cNvSpPr txBox="1">
            <a:spLocks/>
          </p:cNvSpPr>
          <p:nvPr/>
        </p:nvSpPr>
        <p:spPr>
          <a:xfrm>
            <a:off x="144267" y="135630"/>
            <a:ext cx="2135311" cy="795377"/>
          </a:xfrm>
          <a:prstGeom prst="rect">
            <a:avLst/>
          </a:prstGeom>
          <a:ln/>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Autofit/>
          </a:bodyPr>
          <a:lstStyle>
            <a:lvl1pPr algn="r" defTabSz="914400" rtl="0" eaLnBrk="1" latinLnBrk="0" hangingPunct="1">
              <a:spcBef>
                <a:spcPct val="0"/>
              </a:spcBef>
              <a:buNone/>
              <a:defRPr kumimoji="1" lang="ja-JP" altLang="en-US" sz="8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defRPr/>
            </a:pPr>
            <a:r>
              <a:rPr lang="ja-JP" altLang="en-US" sz="4800" dirty="0">
                <a:solidFill>
                  <a:sysClr val="windowText" lastClr="000000"/>
                </a:solidFill>
                <a:ea typeface="ＭＳ Ｐゴシック" panose="020B0600070205080204" pitchFamily="50" charset="-128"/>
              </a:rPr>
              <a:t>活動①</a:t>
            </a:r>
            <a:endParaRPr sz="4800" dirty="0">
              <a:solidFill>
                <a:sysClr val="windowText" lastClr="000000"/>
              </a:solidFill>
              <a:ea typeface="ＭＳ Ｐゴシック" panose="020B0600070205080204" pitchFamily="50" charset="-128"/>
            </a:endParaRPr>
          </a:p>
        </p:txBody>
      </p:sp>
      <p:grpSp>
        <p:nvGrpSpPr>
          <p:cNvPr id="44" name="グループ化 43"/>
          <p:cNvGrpSpPr/>
          <p:nvPr/>
        </p:nvGrpSpPr>
        <p:grpSpPr>
          <a:xfrm>
            <a:off x="568323" y="1160748"/>
            <a:ext cx="972108" cy="754644"/>
            <a:chOff x="0" y="0"/>
            <a:chExt cx="1094740" cy="890270"/>
          </a:xfrm>
        </p:grpSpPr>
        <p:pic>
          <p:nvPicPr>
            <p:cNvPr id="46" name="Picture 1" descr="C:\Users\PC USER\Desktop\d0094245_1557313.gif"/>
            <p:cNvPicPr/>
            <p:nvPr/>
          </p:nvPicPr>
          <p:blipFill>
            <a:blip r:embed="rId7"/>
            <a:stretch>
              <a:fillRect/>
            </a:stretch>
          </p:blipFill>
          <p:spPr>
            <a:xfrm>
              <a:off x="0" y="0"/>
              <a:ext cx="1094740" cy="890270"/>
            </a:xfrm>
            <a:prstGeom prst="rect">
              <a:avLst/>
            </a:prstGeom>
            <a:noFill/>
            <a:ln w="9525">
              <a:noFill/>
            </a:ln>
          </p:spPr>
        </p:pic>
        <p:sp>
          <p:nvSpPr>
            <p:cNvPr id="53" name="星 5 52"/>
            <p:cNvSpPr/>
            <p:nvPr/>
          </p:nvSpPr>
          <p:spPr>
            <a:xfrm>
              <a:off x="266700" y="66675"/>
              <a:ext cx="761365" cy="647700"/>
            </a:xfrm>
            <a:prstGeom prst="star5">
              <a:avLst/>
            </a:prstGeom>
            <a:noFill/>
            <a:ln w="28575" cap="flat" cmpd="sng" algn="ctr">
              <a:solidFill>
                <a:srgbClr val="993300"/>
              </a:solidFill>
              <a:prstDash val="solid"/>
              <a:miter lim="800000"/>
            </a:ln>
            <a:effectLst/>
          </p:spPr>
          <p:txBody>
            <a:bodyPr/>
            <a:lstStyle/>
            <a:p>
              <a:endParaRPr lang="ja-JP" altLang="en-US" dirty="0"/>
            </a:p>
          </p:txBody>
        </p:sp>
      </p:grpSp>
      <p:sp>
        <p:nvSpPr>
          <p:cNvPr id="62" name="テキスト ボックス 61"/>
          <p:cNvSpPr txBox="1"/>
          <p:nvPr/>
        </p:nvSpPr>
        <p:spPr>
          <a:xfrm>
            <a:off x="4211713" y="344636"/>
            <a:ext cx="6384787" cy="461665"/>
          </a:xfrm>
          <a:prstGeom prst="rect">
            <a:avLst/>
          </a:prstGeom>
          <a:noFill/>
          <a:ln>
            <a:noFill/>
          </a:ln>
        </p:spPr>
        <p:txBody>
          <a:bodyPr wrap="square" rtlCol="0">
            <a:spAutoFit/>
          </a:bodyPr>
          <a:lstStyle/>
          <a:p>
            <a:r>
              <a:rPr lang="ja-JP" altLang="en-US" sz="2400" dirty="0">
                <a:solidFill>
                  <a:prstClr val="black"/>
                </a:solidFill>
              </a:rPr>
              <a:t>木下　　　　　　江頭　　　　　　原　　　　　　　森永　　　　　　　</a:t>
            </a:r>
          </a:p>
        </p:txBody>
      </p:sp>
      <p:grpSp>
        <p:nvGrpSpPr>
          <p:cNvPr id="3" name="グループ化 2"/>
          <p:cNvGrpSpPr/>
          <p:nvPr/>
        </p:nvGrpSpPr>
        <p:grpSpPr>
          <a:xfrm>
            <a:off x="3777736" y="440671"/>
            <a:ext cx="5596731" cy="287851"/>
            <a:chOff x="3777734" y="440668"/>
            <a:chExt cx="5596731" cy="287851"/>
          </a:xfrm>
        </p:grpSpPr>
        <p:sp>
          <p:nvSpPr>
            <p:cNvPr id="33" name="テキスト ボックス 4"/>
            <p:cNvSpPr txBox="1"/>
            <p:nvPr/>
          </p:nvSpPr>
          <p:spPr>
            <a:xfrm>
              <a:off x="3777734" y="451520"/>
              <a:ext cx="230832" cy="276999"/>
            </a:xfrm>
            <a:prstGeom prst="rect">
              <a:avLst/>
            </a:prstGeom>
            <a:noFill/>
            <a:ln>
              <a:noFill/>
            </a:ln>
            <a:effectLst/>
          </p:spPr>
          <p:txBody>
            <a:bodyPr rot="0" spcFirstLastPara="0" vert="horz" wrap="none" lIns="0" tIns="0" rIns="0" bIns="0" numCol="1" spcCol="0" rtlCol="0" fromWordArt="0" anchor="t" anchorCtr="0" forceAA="0" compatLnSpc="1">
              <a:prstTxWarp prst="textNoShape">
                <a:avLst/>
              </a:prstTxWarp>
              <a:spAutoFit/>
            </a:bodyPr>
            <a:lstStyle/>
            <a:p>
              <a:pPr algn="just">
                <a:spcAft>
                  <a:spcPts val="0"/>
                </a:spcAft>
              </a:pPr>
              <a:r>
                <a:rPr lang="ja-JP" sz="1800" kern="100" dirty="0">
                  <a:ln w="10160" cap="flat" cmpd="sng" algn="ctr">
                    <a:solidFill>
                      <a:srgbClr val="000000"/>
                    </a:solidFill>
                    <a:prstDash val="solid"/>
                    <a:round/>
                  </a:ln>
                  <a:solidFill>
                    <a:srgbClr val="FFFFFF"/>
                  </a:solidFill>
                  <a:effectLst>
                    <a:outerShdw blurRad="38100" dist="22860" dir="5400000" algn="tl">
                      <a:srgbClr val="000000">
                        <a:alpha val="30000"/>
                      </a:srgbClr>
                    </a:outerShdw>
                  </a:effectLst>
                  <a:latin typeface="Century"/>
                  <a:ea typeface="AR Pゴシック体S"/>
                  <a:cs typeface="Times New Roman"/>
                </a:rPr>
                <a:t>赤</a:t>
              </a:r>
              <a:endParaRPr lang="ja-JP" sz="1050" kern="100" dirty="0">
                <a:effectLst/>
                <a:latin typeface="Century"/>
                <a:ea typeface="ＭＳ 明朝"/>
                <a:cs typeface="Times New Roman"/>
              </a:endParaRPr>
            </a:p>
          </p:txBody>
        </p:sp>
        <p:sp>
          <p:nvSpPr>
            <p:cNvPr id="35" name="テキスト ボックス 6"/>
            <p:cNvSpPr txBox="1"/>
            <p:nvPr/>
          </p:nvSpPr>
          <p:spPr>
            <a:xfrm>
              <a:off x="5483134" y="451520"/>
              <a:ext cx="230832" cy="276999"/>
            </a:xfrm>
            <a:prstGeom prst="rect">
              <a:avLst/>
            </a:prstGeom>
            <a:noFill/>
            <a:ln>
              <a:noFill/>
            </a:ln>
            <a:effectLst/>
          </p:spPr>
          <p:txBody>
            <a:bodyPr rot="0" spcFirstLastPara="0" vert="horz" wrap="none" lIns="0" tIns="0" rIns="0" bIns="0" numCol="1" spcCol="0" rtlCol="0" fromWordArt="0" anchor="t" anchorCtr="0" forceAA="0" compatLnSpc="1">
              <a:prstTxWarp prst="textNoShape">
                <a:avLst/>
              </a:prstTxWarp>
              <a:spAutoFit/>
            </a:bodyPr>
            <a:lstStyle/>
            <a:p>
              <a:pPr algn="just">
                <a:spcAft>
                  <a:spcPts val="0"/>
                </a:spcAft>
              </a:pPr>
              <a:r>
                <a:rPr lang="ja-JP" sz="1800" kern="100">
                  <a:ln w="10160" cap="flat" cmpd="sng" algn="ctr">
                    <a:solidFill>
                      <a:srgbClr val="000000"/>
                    </a:solidFill>
                    <a:prstDash val="solid"/>
                    <a:round/>
                  </a:ln>
                  <a:solidFill>
                    <a:srgbClr val="FFFFFF"/>
                  </a:solidFill>
                  <a:effectLst>
                    <a:outerShdw blurRad="38100" dist="22860" dir="5400000" algn="tl">
                      <a:srgbClr val="000000">
                        <a:alpha val="30000"/>
                      </a:srgbClr>
                    </a:outerShdw>
                  </a:effectLst>
                  <a:latin typeface="Century"/>
                  <a:ea typeface="AR Pゴシック体S"/>
                  <a:cs typeface="Times New Roman"/>
                </a:rPr>
                <a:t>青</a:t>
              </a:r>
              <a:endParaRPr lang="ja-JP" sz="1050" kern="100">
                <a:effectLst/>
                <a:latin typeface="Century"/>
                <a:ea typeface="ＭＳ 明朝"/>
                <a:cs typeface="Times New Roman"/>
              </a:endParaRPr>
            </a:p>
          </p:txBody>
        </p:sp>
        <p:sp>
          <p:nvSpPr>
            <p:cNvPr id="36" name="テキスト ボックス 1026"/>
            <p:cNvSpPr txBox="1"/>
            <p:nvPr/>
          </p:nvSpPr>
          <p:spPr>
            <a:xfrm>
              <a:off x="7355342" y="440668"/>
              <a:ext cx="230832" cy="276999"/>
            </a:xfrm>
            <a:prstGeom prst="rect">
              <a:avLst/>
            </a:prstGeom>
            <a:noFill/>
            <a:ln>
              <a:noFill/>
            </a:ln>
            <a:effectLst/>
          </p:spPr>
          <p:txBody>
            <a:bodyPr rot="0" spcFirstLastPara="0" vert="horz" wrap="none" lIns="0" tIns="0" rIns="0" bIns="0" numCol="1" spcCol="0" rtlCol="0" fromWordArt="0" anchor="t" anchorCtr="0" forceAA="0" compatLnSpc="1">
              <a:prstTxWarp prst="textNoShape">
                <a:avLst/>
              </a:prstTxWarp>
              <a:spAutoFit/>
            </a:bodyPr>
            <a:lstStyle/>
            <a:p>
              <a:pPr algn="just">
                <a:spcAft>
                  <a:spcPts val="0"/>
                </a:spcAft>
              </a:pPr>
              <a:r>
                <a:rPr lang="ja-JP" sz="1800" kern="100">
                  <a:ln w="10160" cap="flat" cmpd="sng" algn="ctr">
                    <a:solidFill>
                      <a:srgbClr val="000000"/>
                    </a:solidFill>
                    <a:prstDash val="solid"/>
                    <a:round/>
                  </a:ln>
                  <a:solidFill>
                    <a:srgbClr val="FFFFFF"/>
                  </a:solidFill>
                  <a:effectLst>
                    <a:outerShdw blurRad="38100" dist="22860" dir="5400000" algn="tl">
                      <a:srgbClr val="000000">
                        <a:alpha val="30000"/>
                      </a:srgbClr>
                    </a:outerShdw>
                  </a:effectLst>
                  <a:latin typeface="Century"/>
                  <a:ea typeface="AR Pゴシック体S"/>
                  <a:cs typeface="Times New Roman"/>
                </a:rPr>
                <a:t>黄</a:t>
              </a:r>
              <a:endParaRPr lang="ja-JP" sz="1050" kern="100">
                <a:effectLst/>
                <a:latin typeface="Century"/>
                <a:ea typeface="ＭＳ 明朝"/>
                <a:cs typeface="Times New Roman"/>
              </a:endParaRPr>
            </a:p>
          </p:txBody>
        </p:sp>
        <p:sp>
          <p:nvSpPr>
            <p:cNvPr id="37" name="テキスト ボックス 1027"/>
            <p:cNvSpPr txBox="1"/>
            <p:nvPr/>
          </p:nvSpPr>
          <p:spPr>
            <a:xfrm>
              <a:off x="9143633" y="440668"/>
              <a:ext cx="230832" cy="276999"/>
            </a:xfrm>
            <a:prstGeom prst="rect">
              <a:avLst/>
            </a:prstGeom>
            <a:noFill/>
            <a:ln>
              <a:noFill/>
            </a:ln>
            <a:effectLst/>
          </p:spPr>
          <p:txBody>
            <a:bodyPr rot="0" spcFirstLastPara="0" vert="horz" wrap="none" lIns="0" tIns="0" rIns="0" bIns="0" numCol="1" spcCol="0" rtlCol="0" fromWordArt="0" anchor="t" anchorCtr="0" forceAA="0" compatLnSpc="1">
              <a:prstTxWarp prst="textNoShape">
                <a:avLst/>
              </a:prstTxWarp>
              <a:spAutoFit/>
            </a:bodyPr>
            <a:lstStyle/>
            <a:p>
              <a:pPr algn="just">
                <a:spcAft>
                  <a:spcPts val="0"/>
                </a:spcAft>
              </a:pPr>
              <a:r>
                <a:rPr lang="ja-JP" sz="1800" kern="100" dirty="0">
                  <a:ln w="10160" cap="flat" cmpd="sng" algn="ctr">
                    <a:solidFill>
                      <a:srgbClr val="000000"/>
                    </a:solidFill>
                    <a:prstDash val="solid"/>
                    <a:round/>
                  </a:ln>
                  <a:solidFill>
                    <a:srgbClr val="FFFFFF"/>
                  </a:solidFill>
                  <a:effectLst>
                    <a:outerShdw blurRad="38100" dist="22860" dir="5400000" algn="tl">
                      <a:srgbClr val="000000">
                        <a:alpha val="30000"/>
                      </a:srgbClr>
                    </a:outerShdw>
                  </a:effectLst>
                  <a:latin typeface="Century"/>
                  <a:ea typeface="AR Pゴシック体S"/>
                  <a:cs typeface="Times New Roman"/>
                </a:rPr>
                <a:t>緑</a:t>
              </a:r>
              <a:endParaRPr lang="ja-JP" sz="1050" kern="100" dirty="0">
                <a:effectLst/>
                <a:latin typeface="Century"/>
                <a:ea typeface="ＭＳ 明朝"/>
                <a:cs typeface="Times New Roman"/>
              </a:endParaRPr>
            </a:p>
          </p:txBody>
        </p:sp>
      </p:grpSp>
    </p:spTree>
    <p:extLst>
      <p:ext uri="{BB962C8B-B14F-4D97-AF65-F5344CB8AC3E}">
        <p14:creationId xmlns:p14="http://schemas.microsoft.com/office/powerpoint/2010/main" val="2853593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3395700" y="1628800"/>
            <a:ext cx="5400600" cy="4143274"/>
            <a:chOff x="1271464" y="3403548"/>
            <a:chExt cx="4284477" cy="3194616"/>
          </a:xfrm>
        </p:grpSpPr>
        <p:pic>
          <p:nvPicPr>
            <p:cNvPr id="18" name="図 17"/>
            <p:cNvPicPr>
              <a:picLocks noChangeAspect="1"/>
            </p:cNvPicPr>
            <p:nvPr/>
          </p:nvPicPr>
          <p:blipFill rotWithShape="1">
            <a:blip r:embed="rId3">
              <a:extLst>
                <a:ext uri="{28A0092B-C50C-407E-A947-70E740481C1C}">
                  <a14:useLocalDpi xmlns:a14="http://schemas.microsoft.com/office/drawing/2010/main" val="0"/>
                </a:ext>
              </a:extLst>
            </a:blip>
            <a:srcRect l="12330" t="20472" r="10694" b="4109"/>
            <a:stretch/>
          </p:blipFill>
          <p:spPr>
            <a:xfrm>
              <a:off x="1271464" y="3449828"/>
              <a:ext cx="4284477" cy="3148336"/>
            </a:xfrm>
            <a:prstGeom prst="rect">
              <a:avLst/>
            </a:prstGeom>
          </p:spPr>
        </p:pic>
        <p:grpSp>
          <p:nvGrpSpPr>
            <p:cNvPr id="3" name="グループ化 2"/>
            <p:cNvGrpSpPr/>
            <p:nvPr/>
          </p:nvGrpSpPr>
          <p:grpSpPr>
            <a:xfrm>
              <a:off x="1307468" y="3403548"/>
              <a:ext cx="4148788" cy="1556973"/>
              <a:chOff x="1307468" y="3403548"/>
              <a:chExt cx="4148788" cy="1556973"/>
            </a:xfrm>
          </p:grpSpPr>
          <p:sp>
            <p:nvSpPr>
              <p:cNvPr id="19" name="テキスト ボックス 18"/>
              <p:cNvSpPr txBox="1"/>
              <p:nvPr/>
            </p:nvSpPr>
            <p:spPr>
              <a:xfrm>
                <a:off x="4457819" y="3403548"/>
                <a:ext cx="684076" cy="711921"/>
              </a:xfrm>
              <a:prstGeom prst="rect">
                <a:avLst/>
              </a:prstGeom>
              <a:noFill/>
            </p:spPr>
            <p:txBody>
              <a:bodyPr wrap="square" rtlCol="0">
                <a:spAutoFit/>
              </a:bodyPr>
              <a:lstStyle/>
              <a:p>
                <a:r>
                  <a:rPr lang="ja-JP" altLang="en-US" sz="5400" dirty="0">
                    <a:solidFill>
                      <a:srgbClr val="FF0000"/>
                    </a:solidFill>
                    <a:latin typeface="AR P丸ゴシック体E" panose="020F0900000000000000" pitchFamily="50" charset="-128"/>
                    <a:ea typeface="AR P丸ゴシック体E" panose="020F0900000000000000" pitchFamily="50" charset="-128"/>
                  </a:rPr>
                  <a:t>赤</a:t>
                </a:r>
                <a:endParaRPr lang="en-US" altLang="ja-JP" sz="5400" dirty="0">
                  <a:solidFill>
                    <a:srgbClr val="FF0000"/>
                  </a:solidFill>
                  <a:latin typeface="AR P丸ゴシック体E" panose="020F0900000000000000" pitchFamily="50" charset="-128"/>
                  <a:ea typeface="AR P丸ゴシック体E" panose="020F0900000000000000" pitchFamily="50" charset="-128"/>
                </a:endParaRPr>
              </a:p>
            </p:txBody>
          </p:sp>
          <p:sp>
            <p:nvSpPr>
              <p:cNvPr id="20" name="テキスト ボックス 19"/>
              <p:cNvSpPr txBox="1"/>
              <p:nvPr/>
            </p:nvSpPr>
            <p:spPr>
              <a:xfrm>
                <a:off x="4772180" y="4248600"/>
                <a:ext cx="684076" cy="711921"/>
              </a:xfrm>
              <a:prstGeom prst="rect">
                <a:avLst/>
              </a:prstGeom>
              <a:noFill/>
            </p:spPr>
            <p:txBody>
              <a:bodyPr wrap="square" rtlCol="0">
                <a:spAutoFit/>
              </a:bodyPr>
              <a:lstStyle/>
              <a:p>
                <a:r>
                  <a:rPr lang="ja-JP" altLang="en-US" sz="5400" dirty="0">
                    <a:solidFill>
                      <a:srgbClr val="00B0F0"/>
                    </a:solidFill>
                    <a:latin typeface="AR P丸ゴシック体E" panose="020F0900000000000000" pitchFamily="50" charset="-128"/>
                    <a:ea typeface="AR P丸ゴシック体E" panose="020F0900000000000000" pitchFamily="50" charset="-128"/>
                  </a:rPr>
                  <a:t>青</a:t>
                </a:r>
                <a:endParaRPr lang="en-US" altLang="ja-JP" sz="5400" dirty="0">
                  <a:solidFill>
                    <a:srgbClr val="00B0F0"/>
                  </a:solidFill>
                  <a:latin typeface="AR P丸ゴシック体E" panose="020F0900000000000000" pitchFamily="50" charset="-128"/>
                  <a:ea typeface="AR P丸ゴシック体E" panose="020F0900000000000000" pitchFamily="50" charset="-128"/>
                </a:endParaRPr>
              </a:p>
            </p:txBody>
          </p:sp>
          <p:sp>
            <p:nvSpPr>
              <p:cNvPr id="21" name="テキスト ボックス 20"/>
              <p:cNvSpPr txBox="1"/>
              <p:nvPr/>
            </p:nvSpPr>
            <p:spPr>
              <a:xfrm>
                <a:off x="1307468" y="4233282"/>
                <a:ext cx="684076" cy="711921"/>
              </a:xfrm>
              <a:prstGeom prst="rect">
                <a:avLst/>
              </a:prstGeom>
              <a:noFill/>
            </p:spPr>
            <p:txBody>
              <a:bodyPr wrap="square" rtlCol="0">
                <a:spAutoFit/>
              </a:bodyPr>
              <a:lstStyle/>
              <a:p>
                <a:r>
                  <a:rPr lang="ja-JP" altLang="en-US" sz="5400" dirty="0">
                    <a:solidFill>
                      <a:srgbClr val="FFFF00"/>
                    </a:solidFill>
                    <a:latin typeface="AR P丸ゴシック体E" panose="020F0900000000000000" pitchFamily="50" charset="-128"/>
                    <a:ea typeface="AR P丸ゴシック体E" panose="020F0900000000000000" pitchFamily="50" charset="-128"/>
                  </a:rPr>
                  <a:t>黄</a:t>
                </a:r>
                <a:endParaRPr lang="en-US" altLang="ja-JP" sz="5400" dirty="0">
                  <a:solidFill>
                    <a:srgbClr val="FFFF00"/>
                  </a:solidFill>
                  <a:latin typeface="AR P丸ゴシック体E" panose="020F0900000000000000" pitchFamily="50" charset="-128"/>
                  <a:ea typeface="AR P丸ゴシック体E" panose="020F0900000000000000" pitchFamily="50" charset="-128"/>
                </a:endParaRPr>
              </a:p>
            </p:txBody>
          </p:sp>
          <p:sp>
            <p:nvSpPr>
              <p:cNvPr id="22" name="テキスト ボックス 21"/>
              <p:cNvSpPr txBox="1"/>
              <p:nvPr/>
            </p:nvSpPr>
            <p:spPr>
              <a:xfrm>
                <a:off x="1631504" y="3403548"/>
                <a:ext cx="684076" cy="711921"/>
              </a:xfrm>
              <a:prstGeom prst="rect">
                <a:avLst/>
              </a:prstGeom>
              <a:noFill/>
            </p:spPr>
            <p:txBody>
              <a:bodyPr wrap="square" rtlCol="0">
                <a:spAutoFit/>
              </a:bodyPr>
              <a:lstStyle/>
              <a:p>
                <a:r>
                  <a:rPr lang="ja-JP" altLang="en-US" sz="5400" dirty="0">
                    <a:solidFill>
                      <a:srgbClr val="00FF00"/>
                    </a:solidFill>
                    <a:latin typeface="AR P丸ゴシック体E" panose="020F0900000000000000" pitchFamily="50" charset="-128"/>
                    <a:ea typeface="AR P丸ゴシック体E" panose="020F0900000000000000" pitchFamily="50" charset="-128"/>
                  </a:rPr>
                  <a:t>緑</a:t>
                </a:r>
                <a:endParaRPr lang="en-US" altLang="ja-JP" sz="5400" dirty="0">
                  <a:solidFill>
                    <a:srgbClr val="00FF00"/>
                  </a:solidFill>
                  <a:latin typeface="AR P丸ゴシック体E" panose="020F0900000000000000" pitchFamily="50" charset="-128"/>
                  <a:ea typeface="AR P丸ゴシック体E" panose="020F0900000000000000" pitchFamily="50" charset="-128"/>
                </a:endParaRPr>
              </a:p>
            </p:txBody>
          </p:sp>
        </p:grpSp>
      </p:grpSp>
      <p:grpSp>
        <p:nvGrpSpPr>
          <p:cNvPr id="23" name="グループ化 22"/>
          <p:cNvGrpSpPr/>
          <p:nvPr/>
        </p:nvGrpSpPr>
        <p:grpSpPr>
          <a:xfrm>
            <a:off x="4933245" y="2636915"/>
            <a:ext cx="2274425" cy="2984227"/>
            <a:chOff x="4864290" y="2233536"/>
            <a:chExt cx="2639108" cy="3635113"/>
          </a:xfrm>
          <a:solidFill>
            <a:srgbClr val="FF66FF"/>
          </a:solidFill>
        </p:grpSpPr>
        <p:sp>
          <p:nvSpPr>
            <p:cNvPr id="24" name="U ターン矢印 23"/>
            <p:cNvSpPr/>
            <p:nvPr/>
          </p:nvSpPr>
          <p:spPr>
            <a:xfrm>
              <a:off x="5000040" y="2233536"/>
              <a:ext cx="2503358" cy="2158583"/>
            </a:xfrm>
            <a:prstGeom prst="uturnArrow">
              <a:avLst>
                <a:gd name="adj1" fmla="val 16667"/>
                <a:gd name="adj2" fmla="val 25000"/>
                <a:gd name="adj3" fmla="val 25000"/>
                <a:gd name="adj4" fmla="val 43750"/>
                <a:gd name="adj5" fmla="val 75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endParaRPr>
            </a:p>
          </p:txBody>
        </p:sp>
        <p:sp>
          <p:nvSpPr>
            <p:cNvPr id="25" name="U ターン矢印 24"/>
            <p:cNvSpPr/>
            <p:nvPr/>
          </p:nvSpPr>
          <p:spPr>
            <a:xfrm rot="10800000">
              <a:off x="4864290" y="4204741"/>
              <a:ext cx="2266032" cy="1663908"/>
            </a:xfrm>
            <a:prstGeom prst="uturnArrow">
              <a:avLst>
                <a:gd name="adj1" fmla="val 21171"/>
                <a:gd name="adj2" fmla="val 25000"/>
                <a:gd name="adj3" fmla="val 25000"/>
                <a:gd name="adj4" fmla="val 43750"/>
                <a:gd name="adj5" fmla="val 75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endParaRPr>
            </a:p>
          </p:txBody>
        </p:sp>
      </p:grpSp>
      <p:sp>
        <p:nvSpPr>
          <p:cNvPr id="13" name="角丸四角形吹き出し 12"/>
          <p:cNvSpPr/>
          <p:nvPr/>
        </p:nvSpPr>
        <p:spPr>
          <a:xfrm>
            <a:off x="1054377" y="6046901"/>
            <a:ext cx="10657184" cy="694471"/>
          </a:xfrm>
          <a:prstGeom prst="wedgeRoundRectCallout">
            <a:avLst>
              <a:gd name="adj1" fmla="val -4260"/>
              <a:gd name="adj2" fmla="val -17147"/>
              <a:gd name="adj3" fmla="val 16667"/>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solidFill>
                  <a:schemeClr val="tx1"/>
                </a:solidFill>
              </a:rPr>
              <a:t>ワークシートを裏返しのまま、本人に戻しましょう。</a:t>
            </a:r>
          </a:p>
        </p:txBody>
      </p:sp>
      <p:sp>
        <p:nvSpPr>
          <p:cNvPr id="14" name="タイトル 1"/>
          <p:cNvSpPr txBox="1">
            <a:spLocks/>
          </p:cNvSpPr>
          <p:nvPr/>
        </p:nvSpPr>
        <p:spPr>
          <a:xfrm>
            <a:off x="263354" y="379953"/>
            <a:ext cx="11701300" cy="887738"/>
          </a:xfrm>
          <a:prstGeom prst="rect">
            <a:avLst/>
          </a:prstGeom>
          <a:solidFill>
            <a:srgbClr val="00B050"/>
          </a:solidFill>
          <a:ln w="9525" cap="flat" cmpd="sng" algn="ctr">
            <a:noFill/>
            <a:prstDash val="solid"/>
          </a:ln>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Autofit/>
          </a:bodyPr>
          <a:lstStyle>
            <a:lvl1pPr algn="r" defTabSz="685800" rtl="0" eaLnBrk="1" latinLnBrk="0" hangingPunct="1">
              <a:spcBef>
                <a:spcPct val="0"/>
              </a:spcBef>
              <a:buNone/>
              <a:defRPr kumimoji="1" lang="ja-JP" altLang="en-US" sz="600" b="0" i="0" u="none" strike="noStrike" kern="1200" baseline="0" smtClean="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ja-JP" altLang="en-US" sz="4800" dirty="0">
                <a:solidFill>
                  <a:prstClr val="white"/>
                </a:solidFill>
                <a:ea typeface="ＭＳ Ｐゴシック" panose="020B0600070205080204" pitchFamily="50" charset="-128"/>
              </a:rPr>
              <a:t>ワークシートの回し方</a:t>
            </a:r>
            <a:endParaRPr sz="4800" dirty="0">
              <a:solidFill>
                <a:prstClr val="white"/>
              </a:solidFill>
              <a:ea typeface="ＭＳ Ｐゴシック" panose="020B0600070205080204" pitchFamily="50" charset="-128"/>
            </a:endParaRPr>
          </a:p>
        </p:txBody>
      </p:sp>
    </p:spTree>
    <p:extLst>
      <p:ext uri="{BB962C8B-B14F-4D97-AF65-F5344CB8AC3E}">
        <p14:creationId xmlns:p14="http://schemas.microsoft.com/office/powerpoint/2010/main" val="35850700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21474836470000000000"/>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21474836470000000000"/>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21474836470000000000"/>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21474836470000000000"/>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9612</TotalTime>
  <Words>2037</Words>
  <Application>Microsoft Office PowerPoint</Application>
  <PresentationFormat>ワイド画面</PresentationFormat>
  <Paragraphs>473</Paragraphs>
  <Slides>24</Slides>
  <Notes>24</Notes>
  <HiddenSlides>0</HiddenSlides>
  <MMClips>0</MMClips>
  <ScaleCrop>false</ScaleCrop>
  <HeadingPairs>
    <vt:vector size="6" baseType="variant">
      <vt:variant>
        <vt:lpstr>使用されているフォント</vt:lpstr>
      </vt:variant>
      <vt:variant>
        <vt:i4>11</vt:i4>
      </vt:variant>
      <vt:variant>
        <vt:lpstr>テーマ</vt:lpstr>
      </vt:variant>
      <vt:variant>
        <vt:i4>4</vt:i4>
      </vt:variant>
      <vt:variant>
        <vt:lpstr>スライド タイトル</vt:lpstr>
      </vt:variant>
      <vt:variant>
        <vt:i4>24</vt:i4>
      </vt:variant>
    </vt:vector>
  </HeadingPairs>
  <TitlesOfParts>
    <vt:vector size="39" baseType="lpstr">
      <vt:lpstr>AR Pゴシック体S</vt:lpstr>
      <vt:lpstr>AR P丸ゴシック体E</vt:lpstr>
      <vt:lpstr>HG丸ｺﾞｼｯｸM-PRO</vt:lpstr>
      <vt:lpstr>ＭＳ Ｐゴシック</vt:lpstr>
      <vt:lpstr>ＭＳ ゴシック</vt:lpstr>
      <vt:lpstr>ＭＳ 明朝</vt:lpstr>
      <vt:lpstr>Arial</vt:lpstr>
      <vt:lpstr>Calibri</vt:lpstr>
      <vt:lpstr>Calibri Light</vt:lpstr>
      <vt:lpstr>Century</vt:lpstr>
      <vt:lpstr>Times New Roman</vt:lpstr>
      <vt:lpstr>Office ​​テーマ</vt:lpstr>
      <vt:lpstr>1_デザインの設定</vt:lpstr>
      <vt:lpstr>デザインの設定</vt:lpstr>
      <vt:lpstr>1_Office ​​テーマ</vt:lpstr>
      <vt:lpstr>PowerPoint プレゼンテーション</vt:lpstr>
      <vt:lpstr>PowerPoint プレゼンテーション</vt:lpstr>
      <vt:lpstr>PowerPoint プレゼンテーション</vt:lpstr>
      <vt:lpstr>本時の流れ</vt:lpstr>
      <vt:lpstr>自分や友達の「強み」を生かそう</vt:lpstr>
      <vt:lpstr>自分や友達の「強み」を生かそう</vt:lpstr>
      <vt:lpstr>PowerPoint プレゼンテーション</vt:lpstr>
      <vt:lpstr>PowerPoint プレゼンテーション</vt:lpstr>
      <vt:lpstr>PowerPoint プレゼンテーション</vt:lpstr>
      <vt:lpstr>友達にシールを貼ったり、貼ってもらったりした気付きや感想をグループで伝え合おう</vt:lpstr>
      <vt:lpstr>PowerPoint プレゼンテーション</vt:lpstr>
      <vt:lpstr>PowerPoint プレゼンテーション</vt:lpstr>
      <vt:lpstr>自分や友達の「強み」を生かそう</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今日の学習を振り返ろう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佐賀県教育センター</dc:creator>
  <cp:lastModifiedBy>堤　葉月</cp:lastModifiedBy>
  <cp:revision>716</cp:revision>
  <cp:lastPrinted>2019-02-04T07:10:53Z</cp:lastPrinted>
  <dcterms:created xsi:type="dcterms:W3CDTF">2014-08-11T04:12:28Z</dcterms:created>
  <dcterms:modified xsi:type="dcterms:W3CDTF">2019-03-12T02:51:40Z</dcterms:modified>
</cp:coreProperties>
</file>