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4" r:id="rId2"/>
    <p:sldMasterId id="2147483662" r:id="rId3"/>
    <p:sldMasterId id="2147483686" r:id="rId4"/>
  </p:sldMasterIdLst>
  <p:notesMasterIdLst>
    <p:notesMasterId r:id="rId12"/>
  </p:notesMasterIdLst>
  <p:handoutMasterIdLst>
    <p:handoutMasterId r:id="rId13"/>
  </p:handoutMasterIdLst>
  <p:sldIdLst>
    <p:sldId id="373" r:id="rId5"/>
    <p:sldId id="297" r:id="rId6"/>
    <p:sldId id="296" r:id="rId7"/>
    <p:sldId id="259" r:id="rId8"/>
    <p:sldId id="301" r:id="rId9"/>
    <p:sldId id="299" r:id="rId10"/>
    <p:sldId id="300" r:id="rId11"/>
  </p:sldIdLst>
  <p:sldSz cx="12192000" cy="6858000"/>
  <p:notesSz cx="6784975" cy="9906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58" userDrawn="1">
          <p15:clr>
            <a:srgbClr val="A4A3A4"/>
          </p15:clr>
        </p15:guide>
        <p15:guide id="2" pos="3839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15" userDrawn="1">
          <p15:clr>
            <a:srgbClr val="A4A3A4"/>
          </p15:clr>
        </p15:guide>
        <p15:guide id="2" pos="2134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牟田 美弥子" initials="牟田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6"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4F81BD"/>
    <a:srgbClr val="FF3300"/>
    <a:srgbClr val="99FFCC"/>
    <a:srgbClr val="CCFF33"/>
    <a:srgbClr val="00FF00"/>
    <a:srgbClr val="99FF99"/>
    <a:srgbClr val="33CC33"/>
    <a:srgbClr val="99FF33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74" autoAdjust="0"/>
    <p:restoredTop sz="76259" autoAdjust="0"/>
  </p:normalViewPr>
  <p:slideViewPr>
    <p:cSldViewPr>
      <p:cViewPr varScale="1">
        <p:scale>
          <a:sx n="55" d="100"/>
          <a:sy n="55" d="100"/>
        </p:scale>
        <p:origin x="1134" y="42"/>
      </p:cViewPr>
      <p:guideLst>
        <p:guide orient="horz" pos="2158"/>
        <p:guide pos="383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5" d="100"/>
        <a:sy n="65" d="100"/>
      </p:scale>
      <p:origin x="0" y="0"/>
    </p:cViewPr>
  </p:sorterViewPr>
  <p:notesViewPr>
    <p:cSldViewPr>
      <p:cViewPr varScale="1">
        <p:scale>
          <a:sx n="51" d="100"/>
          <a:sy n="51" d="100"/>
        </p:scale>
        <p:origin x="2982" y="84"/>
      </p:cViewPr>
      <p:guideLst>
        <p:guide orient="horz" pos="3115"/>
        <p:guide pos="2134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フッター プレースホルダー 2">
            <a:extLst>
              <a:ext uri="{FF2B5EF4-FFF2-40B4-BE49-F238E27FC236}">
                <a16:creationId xmlns:a16="http://schemas.microsoft.com/office/drawing/2014/main" id="{5CFA5382-8793-4C36-8D6E-CA33BF1179FD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1922462" y="9205114"/>
            <a:ext cx="2940050" cy="496887"/>
          </a:xfrm>
          <a:prstGeom prst="rect">
            <a:avLst/>
          </a:prstGeom>
        </p:spPr>
        <p:txBody>
          <a:bodyPr vert="horz" lIns="91437" tIns="45719" rIns="91437" bIns="45719" rtlCol="0" anchor="b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547080320"/>
      </p:ext>
    </p:extLst>
  </p:cSld>
  <p:clrMap bg1="lt1" tx1="dk1" bg2="lt2" tx2="dk2" accent1="accent1" accent2="accent2" accent3="accent3" accent4="accent4" accent5="accent5" accent6="accent6" hlink="hlink" folHlink="folHlink"/>
  <p:hf sldNum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 イメージ プレースホルダー 3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422275" y="1239838"/>
            <a:ext cx="5940425" cy="3341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200" tIns="45595" rIns="91200" bIns="45595" anchor="ctr"/>
          <a:lstStyle/>
          <a:p>
            <a:pPr lvl="0">
              <a:defRPr lang="ja-JP" altLang="en-US"/>
            </a:pPr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8499" y="4767270"/>
            <a:ext cx="5427980" cy="3900487"/>
          </a:xfrm>
          <a:prstGeom prst="rect">
            <a:avLst/>
          </a:prstGeom>
        </p:spPr>
        <p:txBody>
          <a:bodyPr vert="horz" lIns="91200" tIns="45595" rIns="91200" bIns="45595"/>
          <a:lstStyle/>
          <a:p>
            <a:pPr lvl="0">
              <a:defRPr lang="ja-JP" altLang="en-US"/>
            </a:pPr>
            <a:r>
              <a:rPr lang="ja-JP" altLang="en-US"/>
              <a:t>マスター テキストの書式設定</a:t>
            </a:r>
          </a:p>
          <a:p>
            <a:pPr lvl="1">
              <a:defRPr lang="ja-JP" altLang="en-US"/>
            </a:pPr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>
              <a:defRPr lang="ja-JP" altLang="en-US"/>
            </a:pPr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>
              <a:defRPr lang="ja-JP" altLang="en-US"/>
            </a:pPr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>
              <a:defRPr lang="ja-JP" altLang="en-US"/>
            </a:pPr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43254" y="9408987"/>
            <a:ext cx="2940156" cy="497021"/>
          </a:xfrm>
          <a:prstGeom prst="rect">
            <a:avLst/>
          </a:prstGeom>
        </p:spPr>
        <p:txBody>
          <a:bodyPr vert="horz" lIns="91200" tIns="45595" rIns="91200" bIns="45595" anchor="b"/>
          <a:lstStyle>
            <a:lvl1pPr algn="r">
              <a:defRPr sz="1200"/>
            </a:lvl1pPr>
          </a:lstStyle>
          <a:p>
            <a:pPr lvl="0">
              <a:defRPr lang="ja-JP" altLang="en-US"/>
            </a:pPr>
            <a:fld id="{7F45566B-9532-418E-8D9F-017191449C9F}" type="slidenum">
              <a:rPr lang="ja-JP" altLang="en-US"/>
              <a:pPr lvl="0">
                <a:defRPr lang="ja-JP" altLang="en-US"/>
              </a:pPr>
              <a:t>‹#›</a:t>
            </a:fld>
            <a:endParaRPr lang="ja-JP" altLang="en-US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1880319" y="5780"/>
            <a:ext cx="4903091" cy="288930"/>
          </a:xfrm>
          <a:prstGeom prst="rect">
            <a:avLst/>
          </a:prstGeom>
          <a:noFill/>
        </p:spPr>
        <p:txBody>
          <a:bodyPr wrap="square" lIns="88016" tIns="44008" rIns="88016" bIns="44008" rtlCol="0">
            <a:spAutoFit/>
          </a:bodyPr>
          <a:lstStyle/>
          <a:p>
            <a:pPr algn="r">
              <a:defRPr lang="ja-JP" altLang="en-US"/>
            </a:pPr>
            <a:r>
              <a:rPr lang="ja-JP" altLang="en-US" sz="13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平成</a:t>
            </a:r>
            <a:r>
              <a:rPr lang="en-US" altLang="ja-JP" sz="13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30</a:t>
            </a:r>
            <a:r>
              <a:rPr lang="ja-JP" altLang="en-US" sz="13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年度　佐賀県教育センター　小・中・高等学校教育相談</a:t>
            </a:r>
          </a:p>
        </p:txBody>
      </p:sp>
    </p:spTree>
    <p:extLst>
      <p:ext uri="{BB962C8B-B14F-4D97-AF65-F5344CB8AC3E}">
        <p14:creationId xmlns:p14="http://schemas.microsoft.com/office/powerpoint/2010/main" val="1954216762"/>
      </p:ext>
    </p:extLst>
  </p:cSld>
  <p:clrMap bg1="lt1" tx1="dk1" bg2="lt2" tx2="dk2" accent1="accent1" accent2="accent2" accent3="accent3" accent4="accent4" accent5="accent5" accent6="accent6" hlink="hlink" folHlink="folHlink"/>
  <p:hf sldNum="0" ftr="0" dt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515938" y="1281113"/>
            <a:ext cx="5751512" cy="32369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</p:spTree>
    <p:extLst>
      <p:ext uri="{BB962C8B-B14F-4D97-AF65-F5344CB8AC3E}">
        <p14:creationId xmlns:p14="http://schemas.microsoft.com/office/powerpoint/2010/main" val="26823204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569913" y="1281113"/>
            <a:ext cx="5643562" cy="3175000"/>
          </a:xfrm>
        </p:spPr>
      </p:sp>
      <p:sp>
        <p:nvSpPr>
          <p:cNvPr id="3" name="ヘッダー プレースホルダー 5">
            <a:extLst>
              <a:ext uri="{FF2B5EF4-FFF2-40B4-BE49-F238E27FC236}">
                <a16:creationId xmlns:a16="http://schemas.microsoft.com/office/drawing/2014/main" id="{0FD8E039-565A-4EBB-AD00-07D7AEC0A898}"/>
              </a:ext>
            </a:extLst>
          </p:cNvPr>
          <p:cNvSpPr txBox="1"/>
          <p:nvPr/>
        </p:nvSpPr>
        <p:spPr>
          <a:xfrm>
            <a:off x="476163" y="769890"/>
            <a:ext cx="5158551" cy="496701"/>
          </a:xfrm>
          <a:prstGeom prst="rect">
            <a:avLst/>
          </a:prstGeom>
        </p:spPr>
        <p:txBody>
          <a:bodyPr lIns="84621" tIns="42310" rIns="84621" bIns="42310"/>
          <a:lstStyle>
            <a:defPPr>
              <a:defRPr lang="ja-JP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/>
                <a:ea typeface="ＭＳ Ｐゴシック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/>
                <a:ea typeface="ＭＳ Ｐゴシック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/>
                <a:ea typeface="ＭＳ Ｐゴシック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/>
                <a:ea typeface="ＭＳ Ｐゴシック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/>
                <a:ea typeface="ＭＳ Ｐゴシック"/>
                <a:cs typeface="+mn-cs"/>
              </a:defRPr>
            </a:lvl5pPr>
            <a:lvl6pPr marL="2286000" algn="l" defTabSz="914400" rtl="0" eaLnBrk="1" latinLnBrk="0" hangingPunct="1">
              <a:defRPr kumimoji="1" kern="1200">
                <a:solidFill>
                  <a:schemeClr val="tx1"/>
                </a:solidFill>
                <a:latin typeface="Arial"/>
                <a:ea typeface="ＭＳ Ｐゴシック"/>
                <a:cs typeface="+mn-cs"/>
              </a:defRPr>
            </a:lvl6pPr>
            <a:lvl7pPr marL="2743200" algn="l" defTabSz="914400" rtl="0" eaLnBrk="1" latinLnBrk="0" hangingPunct="1">
              <a:defRPr kumimoji="1" kern="1200">
                <a:solidFill>
                  <a:schemeClr val="tx1"/>
                </a:solidFill>
                <a:latin typeface="Arial"/>
                <a:ea typeface="ＭＳ Ｐゴシック"/>
                <a:cs typeface="+mn-cs"/>
              </a:defRPr>
            </a:lvl7pPr>
            <a:lvl8pPr marL="3200400" algn="l" defTabSz="914400" rtl="0" eaLnBrk="1" latinLnBrk="0" hangingPunct="1">
              <a:defRPr kumimoji="1" kern="1200">
                <a:solidFill>
                  <a:schemeClr val="tx1"/>
                </a:solidFill>
                <a:latin typeface="Arial"/>
                <a:ea typeface="ＭＳ Ｐゴシック"/>
                <a:cs typeface="+mn-cs"/>
              </a:defRPr>
            </a:lvl8pPr>
            <a:lvl9pPr marL="3657600" algn="l" defTabSz="914400" rtl="0" eaLnBrk="1" latinLnBrk="0" hangingPunct="1">
              <a:defRPr kumimoji="1" kern="1200">
                <a:solidFill>
                  <a:schemeClr val="tx1"/>
                </a:solidFill>
                <a:latin typeface="Arial"/>
                <a:ea typeface="ＭＳ Ｐゴシック"/>
                <a:cs typeface="+mn-cs"/>
              </a:defRPr>
            </a:lvl9pPr>
          </a:lstStyle>
          <a:p>
            <a:pPr>
              <a:defRPr lang="ja-JP" altLang="en-US"/>
            </a:pPr>
            <a:r>
              <a:rPr lang="en-US" altLang="ja-JP" sz="2800" dirty="0">
                <a:latin typeface="+mj-ea"/>
                <a:ea typeface="+mj-ea"/>
              </a:rPr>
              <a:t>【</a:t>
            </a:r>
            <a:r>
              <a:rPr lang="ja-JP" altLang="en-US" sz="2800" dirty="0">
                <a:latin typeface="+mj-ea"/>
                <a:ea typeface="+mj-ea"/>
              </a:rPr>
              <a:t>３時間共通</a:t>
            </a:r>
            <a:r>
              <a:rPr lang="en-US" altLang="ja-JP" sz="2800" dirty="0">
                <a:latin typeface="+mj-ea"/>
                <a:ea typeface="+mj-ea"/>
              </a:rPr>
              <a:t>】</a:t>
            </a:r>
          </a:p>
        </p:txBody>
      </p:sp>
      <p:sp>
        <p:nvSpPr>
          <p:cNvPr id="4" name="フッター プレースホルダー 2">
            <a:extLst>
              <a:ext uri="{FF2B5EF4-FFF2-40B4-BE49-F238E27FC236}">
                <a16:creationId xmlns:a16="http://schemas.microsoft.com/office/drawing/2014/main" id="{FE8B1DB6-C79A-43A6-AD38-1ADF4164849A}"/>
              </a:ext>
            </a:extLst>
          </p:cNvPr>
          <p:cNvSpPr>
            <a:spLocks noGrp="1"/>
          </p:cNvSpPr>
          <p:nvPr/>
        </p:nvSpPr>
        <p:spPr>
          <a:xfrm>
            <a:off x="1947918" y="9030846"/>
            <a:ext cx="3100672" cy="481007"/>
          </a:xfrm>
          <a:prstGeom prst="rect">
            <a:avLst/>
          </a:prstGeom>
        </p:spPr>
        <p:txBody>
          <a:bodyPr vert="horz" lIns="88038" tIns="44019" rIns="88038" bIns="44019" rtlCol="0" anchor="b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dirty="0"/>
              <a:t>－　黒板提示用資料（中）　</a:t>
            </a:r>
            <a:r>
              <a:rPr lang="ja-JP" altLang="en-US" dirty="0"/>
              <a:t>－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14790530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628650" y="1241425"/>
            <a:ext cx="5740400" cy="3228975"/>
          </a:xfrm>
        </p:spPr>
      </p:sp>
      <p:sp>
        <p:nvSpPr>
          <p:cNvPr id="3" name="ヘッダー プレースホルダー 5">
            <a:extLst>
              <a:ext uri="{FF2B5EF4-FFF2-40B4-BE49-F238E27FC236}">
                <a16:creationId xmlns:a16="http://schemas.microsoft.com/office/drawing/2014/main" id="{EB857099-0590-4CAC-82C7-FE32D195B793}"/>
              </a:ext>
            </a:extLst>
          </p:cNvPr>
          <p:cNvSpPr txBox="1"/>
          <p:nvPr/>
        </p:nvSpPr>
        <p:spPr>
          <a:xfrm>
            <a:off x="512167" y="744724"/>
            <a:ext cx="5158551" cy="496701"/>
          </a:xfrm>
          <a:prstGeom prst="rect">
            <a:avLst/>
          </a:prstGeom>
        </p:spPr>
        <p:txBody>
          <a:bodyPr lIns="84621" tIns="42310" rIns="84621" bIns="42310"/>
          <a:lstStyle>
            <a:defPPr>
              <a:defRPr lang="ja-JP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/>
                <a:ea typeface="ＭＳ Ｐゴシック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/>
                <a:ea typeface="ＭＳ Ｐゴシック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/>
                <a:ea typeface="ＭＳ Ｐゴシック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/>
                <a:ea typeface="ＭＳ Ｐゴシック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/>
                <a:ea typeface="ＭＳ Ｐゴシック"/>
                <a:cs typeface="+mn-cs"/>
              </a:defRPr>
            </a:lvl5pPr>
            <a:lvl6pPr marL="2286000" algn="l" defTabSz="914400" rtl="0" eaLnBrk="1" latinLnBrk="0" hangingPunct="1">
              <a:defRPr kumimoji="1" kern="1200">
                <a:solidFill>
                  <a:schemeClr val="tx1"/>
                </a:solidFill>
                <a:latin typeface="Arial"/>
                <a:ea typeface="ＭＳ Ｐゴシック"/>
                <a:cs typeface="+mn-cs"/>
              </a:defRPr>
            </a:lvl6pPr>
            <a:lvl7pPr marL="2743200" algn="l" defTabSz="914400" rtl="0" eaLnBrk="1" latinLnBrk="0" hangingPunct="1">
              <a:defRPr kumimoji="1" kern="1200">
                <a:solidFill>
                  <a:schemeClr val="tx1"/>
                </a:solidFill>
                <a:latin typeface="Arial"/>
                <a:ea typeface="ＭＳ Ｐゴシック"/>
                <a:cs typeface="+mn-cs"/>
              </a:defRPr>
            </a:lvl7pPr>
            <a:lvl8pPr marL="3200400" algn="l" defTabSz="914400" rtl="0" eaLnBrk="1" latinLnBrk="0" hangingPunct="1">
              <a:defRPr kumimoji="1" kern="1200">
                <a:solidFill>
                  <a:schemeClr val="tx1"/>
                </a:solidFill>
                <a:latin typeface="Arial"/>
                <a:ea typeface="ＭＳ Ｐゴシック"/>
                <a:cs typeface="+mn-cs"/>
              </a:defRPr>
            </a:lvl8pPr>
            <a:lvl9pPr marL="3657600" algn="l" defTabSz="914400" rtl="0" eaLnBrk="1" latinLnBrk="0" hangingPunct="1">
              <a:defRPr kumimoji="1" kern="1200">
                <a:solidFill>
                  <a:schemeClr val="tx1"/>
                </a:solidFill>
                <a:latin typeface="Arial"/>
                <a:ea typeface="ＭＳ Ｐゴシック"/>
                <a:cs typeface="+mn-cs"/>
              </a:defRPr>
            </a:lvl9pPr>
          </a:lstStyle>
          <a:p>
            <a:pPr>
              <a:defRPr lang="ja-JP" altLang="en-US"/>
            </a:pPr>
            <a:r>
              <a:rPr lang="en-US" altLang="ja-JP" sz="2800" dirty="0">
                <a:latin typeface="+mj-ea"/>
                <a:ea typeface="+mj-ea"/>
              </a:rPr>
              <a:t>【</a:t>
            </a:r>
            <a:r>
              <a:rPr lang="ja-JP" altLang="en-US" sz="2800" dirty="0">
                <a:latin typeface="+mj-ea"/>
                <a:ea typeface="+mj-ea"/>
              </a:rPr>
              <a:t>３時間共通</a:t>
            </a:r>
            <a:r>
              <a:rPr lang="en-US" altLang="ja-JP" sz="2800" dirty="0">
                <a:latin typeface="+mj-ea"/>
                <a:ea typeface="+mj-ea"/>
              </a:rPr>
              <a:t>】</a:t>
            </a:r>
          </a:p>
        </p:txBody>
      </p:sp>
      <p:sp>
        <p:nvSpPr>
          <p:cNvPr id="4" name="フッター プレースホルダー 2">
            <a:extLst>
              <a:ext uri="{FF2B5EF4-FFF2-40B4-BE49-F238E27FC236}">
                <a16:creationId xmlns:a16="http://schemas.microsoft.com/office/drawing/2014/main" id="{9E5DFCFD-7870-4B4B-844F-8215DC19A0EC}"/>
              </a:ext>
            </a:extLst>
          </p:cNvPr>
          <p:cNvSpPr>
            <a:spLocks noGrp="1"/>
          </p:cNvSpPr>
          <p:nvPr/>
        </p:nvSpPr>
        <p:spPr>
          <a:xfrm>
            <a:off x="1947918" y="9030846"/>
            <a:ext cx="3100672" cy="481007"/>
          </a:xfrm>
          <a:prstGeom prst="rect">
            <a:avLst/>
          </a:prstGeom>
        </p:spPr>
        <p:txBody>
          <a:bodyPr vert="horz" lIns="88038" tIns="44019" rIns="88038" bIns="44019" rtlCol="0" anchor="b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dirty="0"/>
              <a:t>－　黒板提示用資料（中）　</a:t>
            </a:r>
            <a:r>
              <a:rPr lang="ja-JP" altLang="en-US" dirty="0"/>
              <a:t>－</a:t>
            </a:r>
            <a:endParaRPr kumimoji="1" lang="ja-JP" altLang="en-US" dirty="0"/>
          </a:p>
        </p:txBody>
      </p:sp>
      <p:sp>
        <p:nvSpPr>
          <p:cNvPr id="5" name="ノート プレースホルダー 4">
            <a:extLst>
              <a:ext uri="{FF2B5EF4-FFF2-40B4-BE49-F238E27FC236}">
                <a16:creationId xmlns:a16="http://schemas.microsoft.com/office/drawing/2014/main" id="{9A0CEB35-A3D9-49EE-8D7E-232650CBE64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45310888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スライド イメージ プレースホルダー 3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627063" y="1293813"/>
            <a:ext cx="5529262" cy="3109912"/>
          </a:xfrm>
        </p:spPr>
        <p:txBody>
          <a:bodyPr/>
          <a:lstStyle/>
          <a:p>
            <a:pPr>
              <a:defRPr lang="ja-JP" altLang="en-US"/>
            </a:pPr>
            <a:endParaRPr lang="ja-JP" altLang="en-US"/>
          </a:p>
        </p:txBody>
      </p:sp>
      <p:sp>
        <p:nvSpPr>
          <p:cNvPr id="5" name="ヘッダー プレースホルダー 5">
            <a:extLst>
              <a:ext uri="{FF2B5EF4-FFF2-40B4-BE49-F238E27FC236}">
                <a16:creationId xmlns:a16="http://schemas.microsoft.com/office/drawing/2014/main" id="{01CF5F8B-C3CD-47BB-9350-AF5C48B72E97}"/>
              </a:ext>
            </a:extLst>
          </p:cNvPr>
          <p:cNvSpPr txBox="1"/>
          <p:nvPr/>
        </p:nvSpPr>
        <p:spPr>
          <a:xfrm>
            <a:off x="548171" y="797112"/>
            <a:ext cx="5158551" cy="496701"/>
          </a:xfrm>
          <a:prstGeom prst="rect">
            <a:avLst/>
          </a:prstGeom>
        </p:spPr>
        <p:txBody>
          <a:bodyPr lIns="84621" tIns="42310" rIns="84621" bIns="42310"/>
          <a:lstStyle>
            <a:defPPr>
              <a:defRPr lang="ja-JP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/>
                <a:ea typeface="ＭＳ Ｐゴシック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/>
                <a:ea typeface="ＭＳ Ｐゴシック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/>
                <a:ea typeface="ＭＳ Ｐゴシック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/>
                <a:ea typeface="ＭＳ Ｐゴシック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/>
                <a:ea typeface="ＭＳ Ｐゴシック"/>
                <a:cs typeface="+mn-cs"/>
              </a:defRPr>
            </a:lvl5pPr>
            <a:lvl6pPr marL="2286000" algn="l" defTabSz="914400" rtl="0" eaLnBrk="1" latinLnBrk="0" hangingPunct="1">
              <a:defRPr kumimoji="1" kern="1200">
                <a:solidFill>
                  <a:schemeClr val="tx1"/>
                </a:solidFill>
                <a:latin typeface="Arial"/>
                <a:ea typeface="ＭＳ Ｐゴシック"/>
                <a:cs typeface="+mn-cs"/>
              </a:defRPr>
            </a:lvl6pPr>
            <a:lvl7pPr marL="2743200" algn="l" defTabSz="914400" rtl="0" eaLnBrk="1" latinLnBrk="0" hangingPunct="1">
              <a:defRPr kumimoji="1" kern="1200">
                <a:solidFill>
                  <a:schemeClr val="tx1"/>
                </a:solidFill>
                <a:latin typeface="Arial"/>
                <a:ea typeface="ＭＳ Ｐゴシック"/>
                <a:cs typeface="+mn-cs"/>
              </a:defRPr>
            </a:lvl7pPr>
            <a:lvl8pPr marL="3200400" algn="l" defTabSz="914400" rtl="0" eaLnBrk="1" latinLnBrk="0" hangingPunct="1">
              <a:defRPr kumimoji="1" kern="1200">
                <a:solidFill>
                  <a:schemeClr val="tx1"/>
                </a:solidFill>
                <a:latin typeface="Arial"/>
                <a:ea typeface="ＭＳ Ｐゴシック"/>
                <a:cs typeface="+mn-cs"/>
              </a:defRPr>
            </a:lvl8pPr>
            <a:lvl9pPr marL="3657600" algn="l" defTabSz="914400" rtl="0" eaLnBrk="1" latinLnBrk="0" hangingPunct="1">
              <a:defRPr kumimoji="1" kern="1200">
                <a:solidFill>
                  <a:schemeClr val="tx1"/>
                </a:solidFill>
                <a:latin typeface="Arial"/>
                <a:ea typeface="ＭＳ Ｐゴシック"/>
                <a:cs typeface="+mn-cs"/>
              </a:defRPr>
            </a:lvl9pPr>
          </a:lstStyle>
          <a:p>
            <a:pPr>
              <a:defRPr lang="ja-JP" altLang="en-US"/>
            </a:pPr>
            <a:r>
              <a:rPr lang="en-US" altLang="ja-JP" sz="2800" dirty="0">
                <a:latin typeface="+mj-ea"/>
                <a:ea typeface="+mj-ea"/>
              </a:rPr>
              <a:t>【</a:t>
            </a:r>
            <a:r>
              <a:rPr lang="ja-JP" altLang="en-US" sz="2800" dirty="0">
                <a:latin typeface="+mj-ea"/>
                <a:ea typeface="+mj-ea"/>
              </a:rPr>
              <a:t>３時間共通</a:t>
            </a:r>
            <a:r>
              <a:rPr lang="en-US" altLang="ja-JP" sz="2800" dirty="0">
                <a:latin typeface="+mj-ea"/>
                <a:ea typeface="+mj-ea"/>
              </a:rPr>
              <a:t>】</a:t>
            </a:r>
          </a:p>
        </p:txBody>
      </p:sp>
      <p:sp>
        <p:nvSpPr>
          <p:cNvPr id="8" name="フッター プレースホルダー 2">
            <a:extLst>
              <a:ext uri="{FF2B5EF4-FFF2-40B4-BE49-F238E27FC236}">
                <a16:creationId xmlns:a16="http://schemas.microsoft.com/office/drawing/2014/main" id="{45E13BEA-DF83-4903-AAB1-7524F2B1F954}"/>
              </a:ext>
            </a:extLst>
          </p:cNvPr>
          <p:cNvSpPr>
            <a:spLocks noGrp="1"/>
          </p:cNvSpPr>
          <p:nvPr/>
        </p:nvSpPr>
        <p:spPr>
          <a:xfrm>
            <a:off x="1947918" y="9030846"/>
            <a:ext cx="3100672" cy="481007"/>
          </a:xfrm>
          <a:prstGeom prst="rect">
            <a:avLst/>
          </a:prstGeom>
        </p:spPr>
        <p:txBody>
          <a:bodyPr vert="horz" lIns="88038" tIns="44019" rIns="88038" bIns="44019" rtlCol="0" anchor="b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dirty="0"/>
              <a:t>－　黒板提示用資料（中）　</a:t>
            </a:r>
            <a:r>
              <a:rPr lang="ja-JP" altLang="en-US" dirty="0"/>
              <a:t>－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13901106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606425" y="1265238"/>
            <a:ext cx="5611813" cy="3157537"/>
          </a:xfrm>
        </p:spPr>
      </p:sp>
      <p:sp>
        <p:nvSpPr>
          <p:cNvPr id="3" name="ヘッダー プレースホルダー 5">
            <a:extLst>
              <a:ext uri="{FF2B5EF4-FFF2-40B4-BE49-F238E27FC236}">
                <a16:creationId xmlns:a16="http://schemas.microsoft.com/office/drawing/2014/main" id="{678C063F-B839-49C4-96DC-C866ACAA20F1}"/>
              </a:ext>
            </a:extLst>
          </p:cNvPr>
          <p:cNvSpPr txBox="1"/>
          <p:nvPr/>
        </p:nvSpPr>
        <p:spPr>
          <a:xfrm>
            <a:off x="512167" y="762875"/>
            <a:ext cx="5158551" cy="496701"/>
          </a:xfrm>
          <a:prstGeom prst="rect">
            <a:avLst/>
          </a:prstGeom>
        </p:spPr>
        <p:txBody>
          <a:bodyPr lIns="84621" tIns="42310" rIns="84621" bIns="42310"/>
          <a:lstStyle>
            <a:defPPr>
              <a:defRPr lang="ja-JP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/>
                <a:ea typeface="ＭＳ Ｐゴシック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/>
                <a:ea typeface="ＭＳ Ｐゴシック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/>
                <a:ea typeface="ＭＳ Ｐゴシック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/>
                <a:ea typeface="ＭＳ Ｐゴシック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/>
                <a:ea typeface="ＭＳ Ｐゴシック"/>
                <a:cs typeface="+mn-cs"/>
              </a:defRPr>
            </a:lvl5pPr>
            <a:lvl6pPr marL="2286000" algn="l" defTabSz="914400" rtl="0" eaLnBrk="1" latinLnBrk="0" hangingPunct="1">
              <a:defRPr kumimoji="1" kern="1200">
                <a:solidFill>
                  <a:schemeClr val="tx1"/>
                </a:solidFill>
                <a:latin typeface="Arial"/>
                <a:ea typeface="ＭＳ Ｐゴシック"/>
                <a:cs typeface="+mn-cs"/>
              </a:defRPr>
            </a:lvl6pPr>
            <a:lvl7pPr marL="2743200" algn="l" defTabSz="914400" rtl="0" eaLnBrk="1" latinLnBrk="0" hangingPunct="1">
              <a:defRPr kumimoji="1" kern="1200">
                <a:solidFill>
                  <a:schemeClr val="tx1"/>
                </a:solidFill>
                <a:latin typeface="Arial"/>
                <a:ea typeface="ＭＳ Ｐゴシック"/>
                <a:cs typeface="+mn-cs"/>
              </a:defRPr>
            </a:lvl7pPr>
            <a:lvl8pPr marL="3200400" algn="l" defTabSz="914400" rtl="0" eaLnBrk="1" latinLnBrk="0" hangingPunct="1">
              <a:defRPr kumimoji="1" kern="1200">
                <a:solidFill>
                  <a:schemeClr val="tx1"/>
                </a:solidFill>
                <a:latin typeface="Arial"/>
                <a:ea typeface="ＭＳ Ｐゴシック"/>
                <a:cs typeface="+mn-cs"/>
              </a:defRPr>
            </a:lvl8pPr>
            <a:lvl9pPr marL="3657600" algn="l" defTabSz="914400" rtl="0" eaLnBrk="1" latinLnBrk="0" hangingPunct="1">
              <a:defRPr kumimoji="1" kern="1200">
                <a:solidFill>
                  <a:schemeClr val="tx1"/>
                </a:solidFill>
                <a:latin typeface="Arial"/>
                <a:ea typeface="ＭＳ Ｐゴシック"/>
                <a:cs typeface="+mn-cs"/>
              </a:defRPr>
            </a:lvl9pPr>
          </a:lstStyle>
          <a:p>
            <a:pPr>
              <a:defRPr lang="ja-JP" altLang="en-US"/>
            </a:pPr>
            <a:r>
              <a:rPr lang="en-US" altLang="ja-JP" sz="2800" dirty="0">
                <a:latin typeface="+mj-ea"/>
                <a:ea typeface="+mj-ea"/>
              </a:rPr>
              <a:t>【</a:t>
            </a:r>
            <a:r>
              <a:rPr lang="ja-JP" altLang="en-US" sz="2800" dirty="0">
                <a:latin typeface="+mj-ea"/>
                <a:ea typeface="+mj-ea"/>
              </a:rPr>
              <a:t>１時目</a:t>
            </a:r>
            <a:r>
              <a:rPr lang="en-US" altLang="ja-JP" sz="2800" dirty="0">
                <a:latin typeface="+mj-ea"/>
                <a:ea typeface="+mj-ea"/>
              </a:rPr>
              <a:t>】</a:t>
            </a:r>
          </a:p>
        </p:txBody>
      </p:sp>
      <p:sp>
        <p:nvSpPr>
          <p:cNvPr id="4" name="フッター プレースホルダー 2">
            <a:extLst>
              <a:ext uri="{FF2B5EF4-FFF2-40B4-BE49-F238E27FC236}">
                <a16:creationId xmlns:a16="http://schemas.microsoft.com/office/drawing/2014/main" id="{00A736A5-EAC6-4894-B963-74D5FE399980}"/>
              </a:ext>
            </a:extLst>
          </p:cNvPr>
          <p:cNvSpPr>
            <a:spLocks noGrp="1"/>
          </p:cNvSpPr>
          <p:nvPr/>
        </p:nvSpPr>
        <p:spPr>
          <a:xfrm>
            <a:off x="1947918" y="9030846"/>
            <a:ext cx="3100672" cy="481007"/>
          </a:xfrm>
          <a:prstGeom prst="rect">
            <a:avLst/>
          </a:prstGeom>
        </p:spPr>
        <p:txBody>
          <a:bodyPr vert="horz" lIns="88038" tIns="44019" rIns="88038" bIns="44019" rtlCol="0" anchor="b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dirty="0"/>
              <a:t>－　黒板提示用資料（中）　</a:t>
            </a:r>
            <a:r>
              <a:rPr lang="ja-JP" altLang="en-US" dirty="0"/>
              <a:t>－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31412438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461963" y="1352550"/>
            <a:ext cx="5741987" cy="3228975"/>
          </a:xfrm>
        </p:spPr>
      </p:sp>
      <p:sp>
        <p:nvSpPr>
          <p:cNvPr id="3" name="ヘッダー プレースホルダー 5">
            <a:extLst>
              <a:ext uri="{FF2B5EF4-FFF2-40B4-BE49-F238E27FC236}">
                <a16:creationId xmlns:a16="http://schemas.microsoft.com/office/drawing/2014/main" id="{694ECB3B-4466-43ED-9AFC-AD6A8099CF59}"/>
              </a:ext>
            </a:extLst>
          </p:cNvPr>
          <p:cNvSpPr txBox="1"/>
          <p:nvPr/>
        </p:nvSpPr>
        <p:spPr>
          <a:xfrm>
            <a:off x="332147" y="855849"/>
            <a:ext cx="5158551" cy="496701"/>
          </a:xfrm>
          <a:prstGeom prst="rect">
            <a:avLst/>
          </a:prstGeom>
        </p:spPr>
        <p:txBody>
          <a:bodyPr lIns="84621" tIns="42310" rIns="84621" bIns="42310"/>
          <a:lstStyle>
            <a:defPPr>
              <a:defRPr lang="ja-JP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/>
                <a:ea typeface="ＭＳ Ｐゴシック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/>
                <a:ea typeface="ＭＳ Ｐゴシック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/>
                <a:ea typeface="ＭＳ Ｐゴシック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/>
                <a:ea typeface="ＭＳ Ｐゴシック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/>
                <a:ea typeface="ＭＳ Ｐゴシック"/>
                <a:cs typeface="+mn-cs"/>
              </a:defRPr>
            </a:lvl5pPr>
            <a:lvl6pPr marL="2286000" algn="l" defTabSz="914400" rtl="0" eaLnBrk="1" latinLnBrk="0" hangingPunct="1">
              <a:defRPr kumimoji="1" kern="1200">
                <a:solidFill>
                  <a:schemeClr val="tx1"/>
                </a:solidFill>
                <a:latin typeface="Arial"/>
                <a:ea typeface="ＭＳ Ｐゴシック"/>
                <a:cs typeface="+mn-cs"/>
              </a:defRPr>
            </a:lvl6pPr>
            <a:lvl7pPr marL="2743200" algn="l" defTabSz="914400" rtl="0" eaLnBrk="1" latinLnBrk="0" hangingPunct="1">
              <a:defRPr kumimoji="1" kern="1200">
                <a:solidFill>
                  <a:schemeClr val="tx1"/>
                </a:solidFill>
                <a:latin typeface="Arial"/>
                <a:ea typeface="ＭＳ Ｐゴシック"/>
                <a:cs typeface="+mn-cs"/>
              </a:defRPr>
            </a:lvl7pPr>
            <a:lvl8pPr marL="3200400" algn="l" defTabSz="914400" rtl="0" eaLnBrk="1" latinLnBrk="0" hangingPunct="1">
              <a:defRPr kumimoji="1" kern="1200">
                <a:solidFill>
                  <a:schemeClr val="tx1"/>
                </a:solidFill>
                <a:latin typeface="Arial"/>
                <a:ea typeface="ＭＳ Ｐゴシック"/>
                <a:cs typeface="+mn-cs"/>
              </a:defRPr>
            </a:lvl8pPr>
            <a:lvl9pPr marL="3657600" algn="l" defTabSz="914400" rtl="0" eaLnBrk="1" latinLnBrk="0" hangingPunct="1">
              <a:defRPr kumimoji="1" kern="1200">
                <a:solidFill>
                  <a:schemeClr val="tx1"/>
                </a:solidFill>
                <a:latin typeface="Arial"/>
                <a:ea typeface="ＭＳ Ｐゴシック"/>
                <a:cs typeface="+mn-cs"/>
              </a:defRPr>
            </a:lvl9pPr>
          </a:lstStyle>
          <a:p>
            <a:pPr>
              <a:defRPr lang="ja-JP" altLang="en-US"/>
            </a:pPr>
            <a:r>
              <a:rPr lang="en-US" altLang="ja-JP" sz="2800" dirty="0">
                <a:latin typeface="+mj-ea"/>
                <a:ea typeface="+mj-ea"/>
              </a:rPr>
              <a:t>【</a:t>
            </a:r>
            <a:r>
              <a:rPr lang="ja-JP" altLang="en-US" sz="2800" dirty="0">
                <a:latin typeface="+mj-ea"/>
                <a:ea typeface="+mj-ea"/>
              </a:rPr>
              <a:t>２時目</a:t>
            </a:r>
            <a:r>
              <a:rPr lang="en-US" altLang="ja-JP" sz="2800" dirty="0">
                <a:latin typeface="+mj-ea"/>
                <a:ea typeface="+mj-ea"/>
              </a:rPr>
              <a:t>】</a:t>
            </a:r>
          </a:p>
        </p:txBody>
      </p:sp>
      <p:sp>
        <p:nvSpPr>
          <p:cNvPr id="4" name="フッター プレースホルダー 2">
            <a:extLst>
              <a:ext uri="{FF2B5EF4-FFF2-40B4-BE49-F238E27FC236}">
                <a16:creationId xmlns:a16="http://schemas.microsoft.com/office/drawing/2014/main" id="{63A2D1B1-3C20-485F-A5F2-D70F5EB085CB}"/>
              </a:ext>
            </a:extLst>
          </p:cNvPr>
          <p:cNvSpPr>
            <a:spLocks noGrp="1"/>
          </p:cNvSpPr>
          <p:nvPr/>
        </p:nvSpPr>
        <p:spPr>
          <a:xfrm>
            <a:off x="1947918" y="9030846"/>
            <a:ext cx="3100672" cy="481007"/>
          </a:xfrm>
          <a:prstGeom prst="rect">
            <a:avLst/>
          </a:prstGeom>
        </p:spPr>
        <p:txBody>
          <a:bodyPr vert="horz" lIns="88038" tIns="44019" rIns="88038" bIns="44019" rtlCol="0" anchor="b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dirty="0"/>
              <a:t>－　黒板提示用資料（中）　</a:t>
            </a:r>
            <a:r>
              <a:rPr lang="ja-JP" altLang="en-US" dirty="0"/>
              <a:t>－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90876285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468313" y="1316038"/>
            <a:ext cx="5738812" cy="3228975"/>
          </a:xfrm>
        </p:spPr>
      </p:sp>
      <p:sp>
        <p:nvSpPr>
          <p:cNvPr id="3" name="ヘッダー プレースホルダー 5">
            <a:extLst>
              <a:ext uri="{FF2B5EF4-FFF2-40B4-BE49-F238E27FC236}">
                <a16:creationId xmlns:a16="http://schemas.microsoft.com/office/drawing/2014/main" id="{3CF1E926-CBF9-470A-8D09-2040EA78EC05}"/>
              </a:ext>
            </a:extLst>
          </p:cNvPr>
          <p:cNvSpPr txBox="1"/>
          <p:nvPr/>
        </p:nvSpPr>
        <p:spPr>
          <a:xfrm>
            <a:off x="368151" y="740532"/>
            <a:ext cx="5158551" cy="496701"/>
          </a:xfrm>
          <a:prstGeom prst="rect">
            <a:avLst/>
          </a:prstGeom>
        </p:spPr>
        <p:txBody>
          <a:bodyPr lIns="84621" tIns="42310" rIns="84621" bIns="42310"/>
          <a:lstStyle>
            <a:defPPr>
              <a:defRPr lang="ja-JP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/>
                <a:ea typeface="ＭＳ Ｐゴシック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/>
                <a:ea typeface="ＭＳ Ｐゴシック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/>
                <a:ea typeface="ＭＳ Ｐゴシック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/>
                <a:ea typeface="ＭＳ Ｐゴシック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/>
                <a:ea typeface="ＭＳ Ｐゴシック"/>
                <a:cs typeface="+mn-cs"/>
              </a:defRPr>
            </a:lvl5pPr>
            <a:lvl6pPr marL="2286000" algn="l" defTabSz="914400" rtl="0" eaLnBrk="1" latinLnBrk="0" hangingPunct="1">
              <a:defRPr kumimoji="1" kern="1200">
                <a:solidFill>
                  <a:schemeClr val="tx1"/>
                </a:solidFill>
                <a:latin typeface="Arial"/>
                <a:ea typeface="ＭＳ Ｐゴシック"/>
                <a:cs typeface="+mn-cs"/>
              </a:defRPr>
            </a:lvl6pPr>
            <a:lvl7pPr marL="2743200" algn="l" defTabSz="914400" rtl="0" eaLnBrk="1" latinLnBrk="0" hangingPunct="1">
              <a:defRPr kumimoji="1" kern="1200">
                <a:solidFill>
                  <a:schemeClr val="tx1"/>
                </a:solidFill>
                <a:latin typeface="Arial"/>
                <a:ea typeface="ＭＳ Ｐゴシック"/>
                <a:cs typeface="+mn-cs"/>
              </a:defRPr>
            </a:lvl7pPr>
            <a:lvl8pPr marL="3200400" algn="l" defTabSz="914400" rtl="0" eaLnBrk="1" latinLnBrk="0" hangingPunct="1">
              <a:defRPr kumimoji="1" kern="1200">
                <a:solidFill>
                  <a:schemeClr val="tx1"/>
                </a:solidFill>
                <a:latin typeface="Arial"/>
                <a:ea typeface="ＭＳ Ｐゴシック"/>
                <a:cs typeface="+mn-cs"/>
              </a:defRPr>
            </a:lvl8pPr>
            <a:lvl9pPr marL="3657600" algn="l" defTabSz="914400" rtl="0" eaLnBrk="1" latinLnBrk="0" hangingPunct="1">
              <a:defRPr kumimoji="1" kern="1200">
                <a:solidFill>
                  <a:schemeClr val="tx1"/>
                </a:solidFill>
                <a:latin typeface="Arial"/>
                <a:ea typeface="ＭＳ Ｐゴシック"/>
                <a:cs typeface="+mn-cs"/>
              </a:defRPr>
            </a:lvl9pPr>
          </a:lstStyle>
          <a:p>
            <a:pPr>
              <a:defRPr lang="ja-JP" altLang="en-US"/>
            </a:pPr>
            <a:r>
              <a:rPr lang="en-US" altLang="ja-JP" sz="2800" dirty="0">
                <a:latin typeface="+mj-ea"/>
                <a:ea typeface="+mj-ea"/>
              </a:rPr>
              <a:t>【</a:t>
            </a:r>
            <a:r>
              <a:rPr lang="ja-JP" altLang="en-US" sz="2800" dirty="0">
                <a:latin typeface="+mj-ea"/>
                <a:ea typeface="+mj-ea"/>
              </a:rPr>
              <a:t>３時目</a:t>
            </a:r>
            <a:r>
              <a:rPr lang="en-US" altLang="ja-JP" sz="2800" dirty="0">
                <a:latin typeface="+mj-ea"/>
                <a:ea typeface="+mj-ea"/>
              </a:rPr>
              <a:t>】</a:t>
            </a:r>
          </a:p>
        </p:txBody>
      </p:sp>
      <p:sp>
        <p:nvSpPr>
          <p:cNvPr id="4" name="フッター プレースホルダー 2">
            <a:extLst>
              <a:ext uri="{FF2B5EF4-FFF2-40B4-BE49-F238E27FC236}">
                <a16:creationId xmlns:a16="http://schemas.microsoft.com/office/drawing/2014/main" id="{F2A9559E-A0EA-4E9F-BD19-7A18D017677A}"/>
              </a:ext>
            </a:extLst>
          </p:cNvPr>
          <p:cNvSpPr>
            <a:spLocks noGrp="1"/>
          </p:cNvSpPr>
          <p:nvPr/>
        </p:nvSpPr>
        <p:spPr>
          <a:xfrm>
            <a:off x="1947918" y="9030846"/>
            <a:ext cx="3100672" cy="481007"/>
          </a:xfrm>
          <a:prstGeom prst="rect">
            <a:avLst/>
          </a:prstGeom>
        </p:spPr>
        <p:txBody>
          <a:bodyPr vert="horz" lIns="88038" tIns="44019" rIns="88038" bIns="44019" rtlCol="0" anchor="b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dirty="0"/>
              <a:t>－　黒板提示用資料（中）　</a:t>
            </a:r>
            <a:r>
              <a:rPr lang="ja-JP" altLang="en-US" dirty="0"/>
              <a:t>－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6793209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14400" y="2130430"/>
            <a:ext cx="103632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C4B59-BA13-45EA-8E36-AF612F592AE2}" type="datetime1">
              <a:rPr kumimoji="1" lang="ja-JP" altLang="en-US" smtClean="0"/>
              <a:t>2019/2/4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3F41E6-70BA-4557-AF80-EDAF79D4A59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890746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F2CED-8D52-4126-8858-1D5EC99B2AF5}" type="datetime1">
              <a:rPr kumimoji="1" lang="ja-JP" altLang="en-US" smtClean="0"/>
              <a:t>2019/2/4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3F41E6-70BA-4557-AF80-EDAF79D4A59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258986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839200" y="274643"/>
            <a:ext cx="27432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09600" y="274643"/>
            <a:ext cx="80264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CD609-3FC6-45C6-A638-AABCD6775621}" type="datetime1">
              <a:rPr kumimoji="1" lang="ja-JP" altLang="en-US" smtClean="0"/>
              <a:t>2019/2/4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3F41E6-70BA-4557-AF80-EDAF79D4A59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9863656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</p:spPr>
        <p:txBody>
          <a:bodyPr/>
          <a:lstStyle/>
          <a:p>
            <a:fld id="{994059D9-0FFA-42C6-89AF-2A9DAF532A9A}" type="datetime1">
              <a:rPr kumimoji="1" lang="ja-JP" altLang="en-US" smtClean="0"/>
              <a:t>2019/2/4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>
          <a:xfrm>
            <a:off x="4038600" y="6356354"/>
            <a:ext cx="41148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8610600" y="6356354"/>
            <a:ext cx="2743200" cy="365125"/>
          </a:xfrm>
          <a:prstGeom prst="rect">
            <a:avLst/>
          </a:prstGeom>
        </p:spPr>
        <p:txBody>
          <a:bodyPr/>
          <a:lstStyle/>
          <a:p>
            <a:fld id="{A3F3AAD8-0F56-49B3-A74F-38086400EB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8088981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</p:spPr>
        <p:txBody>
          <a:bodyPr/>
          <a:lstStyle/>
          <a:p>
            <a:fld id="{3658502F-A3D2-49CD-B85F-DC37DF512B9D}" type="datetime1">
              <a:rPr kumimoji="1" lang="ja-JP" altLang="en-US" smtClean="0"/>
              <a:t>2019/2/4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>
          <a:xfrm>
            <a:off x="4038600" y="6356354"/>
            <a:ext cx="41148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8610600" y="6356354"/>
            <a:ext cx="2743200" cy="365125"/>
          </a:xfrm>
          <a:prstGeom prst="rect">
            <a:avLst/>
          </a:prstGeom>
        </p:spPr>
        <p:txBody>
          <a:bodyPr/>
          <a:lstStyle/>
          <a:p>
            <a:fld id="{A3F3AAD8-0F56-49B3-A74F-38086400EB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1558970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1" y="1709742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1" y="4589467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</p:spPr>
        <p:txBody>
          <a:bodyPr/>
          <a:lstStyle/>
          <a:p>
            <a:fld id="{0ADAF1D1-6C8A-4C0F-BF17-F03CF331E707}" type="datetime1">
              <a:rPr kumimoji="1" lang="ja-JP" altLang="en-US" smtClean="0"/>
              <a:t>2019/2/4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>
          <a:xfrm>
            <a:off x="4038600" y="6356354"/>
            <a:ext cx="41148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8610600" y="6356354"/>
            <a:ext cx="2743200" cy="365125"/>
          </a:xfrm>
          <a:prstGeom prst="rect">
            <a:avLst/>
          </a:prstGeom>
        </p:spPr>
        <p:txBody>
          <a:bodyPr/>
          <a:lstStyle/>
          <a:p>
            <a:fld id="{A3F3AAD8-0F56-49B3-A74F-38086400EB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5087141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</p:spPr>
        <p:txBody>
          <a:bodyPr/>
          <a:lstStyle/>
          <a:p>
            <a:fld id="{63234B0D-6849-4281-B511-CF0F80F63AEF}" type="datetime1">
              <a:rPr kumimoji="1" lang="ja-JP" altLang="en-US" smtClean="0"/>
              <a:t>2019/2/4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>
          <a:xfrm>
            <a:off x="4038600" y="6356354"/>
            <a:ext cx="41148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>
          <a:xfrm>
            <a:off x="8610600" y="6356354"/>
            <a:ext cx="2743200" cy="365125"/>
          </a:xfrm>
          <a:prstGeom prst="rect">
            <a:avLst/>
          </a:prstGeom>
        </p:spPr>
        <p:txBody>
          <a:bodyPr/>
          <a:lstStyle/>
          <a:p>
            <a:fld id="{A3F3AAD8-0F56-49B3-A74F-38086400EB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9371808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9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2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2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</p:spPr>
        <p:txBody>
          <a:bodyPr/>
          <a:lstStyle/>
          <a:p>
            <a:fld id="{FA4DA3DF-90F0-4FC0-8760-D69988B001BA}" type="datetime1">
              <a:rPr kumimoji="1" lang="ja-JP" altLang="en-US" smtClean="0"/>
              <a:t>2019/2/4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>
          <a:xfrm>
            <a:off x="4038600" y="6356354"/>
            <a:ext cx="41148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>
          <a:xfrm>
            <a:off x="8610600" y="6356354"/>
            <a:ext cx="2743200" cy="365125"/>
          </a:xfrm>
          <a:prstGeom prst="rect">
            <a:avLst/>
          </a:prstGeom>
        </p:spPr>
        <p:txBody>
          <a:bodyPr/>
          <a:lstStyle/>
          <a:p>
            <a:fld id="{A3F3AAD8-0F56-49B3-A74F-38086400EB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5733248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</p:spPr>
        <p:txBody>
          <a:bodyPr/>
          <a:lstStyle/>
          <a:p>
            <a:fld id="{9E0D7CA1-BA1F-4E74-A2F5-8E7CCA41A4E8}" type="datetime1">
              <a:rPr kumimoji="1" lang="ja-JP" altLang="en-US" smtClean="0"/>
              <a:t>2019/2/4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>
          <a:xfrm>
            <a:off x="4038600" y="6356354"/>
            <a:ext cx="41148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8610600" y="6356354"/>
            <a:ext cx="2743200" cy="365125"/>
          </a:xfrm>
          <a:prstGeom prst="rect">
            <a:avLst/>
          </a:prstGeom>
        </p:spPr>
        <p:txBody>
          <a:bodyPr/>
          <a:lstStyle/>
          <a:p>
            <a:fld id="{A3F3AAD8-0F56-49B3-A74F-38086400EB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8418179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</p:spPr>
        <p:txBody>
          <a:bodyPr/>
          <a:lstStyle/>
          <a:p>
            <a:fld id="{68E77B8C-37AF-4304-BBB0-FFF6BAA362E3}" type="datetime1">
              <a:rPr kumimoji="1" lang="ja-JP" altLang="en-US" smtClean="0"/>
              <a:t>2019/2/4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>
          <a:xfrm>
            <a:off x="4038600" y="6356354"/>
            <a:ext cx="41148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>
          <a:xfrm>
            <a:off x="8610600" y="6356354"/>
            <a:ext cx="2743200" cy="365125"/>
          </a:xfrm>
          <a:prstGeom prst="rect">
            <a:avLst/>
          </a:prstGeom>
        </p:spPr>
        <p:txBody>
          <a:bodyPr/>
          <a:lstStyle/>
          <a:p>
            <a:fld id="{A3F3AAD8-0F56-49B3-A74F-38086400EB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0880521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9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</p:spPr>
        <p:txBody>
          <a:bodyPr/>
          <a:lstStyle/>
          <a:p>
            <a:fld id="{05FF9044-B451-4EF4-B364-87FFED5D130C}" type="datetime1">
              <a:rPr kumimoji="1" lang="ja-JP" altLang="en-US" smtClean="0"/>
              <a:t>2019/2/4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>
          <a:xfrm>
            <a:off x="4038600" y="6356354"/>
            <a:ext cx="41148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>
          <a:xfrm>
            <a:off x="8610600" y="6356354"/>
            <a:ext cx="2743200" cy="365125"/>
          </a:xfrm>
          <a:prstGeom prst="rect">
            <a:avLst/>
          </a:prstGeom>
        </p:spPr>
        <p:txBody>
          <a:bodyPr/>
          <a:lstStyle/>
          <a:p>
            <a:fld id="{A3F3AAD8-0F56-49B3-A74F-38086400EB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744902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1F17B-C326-4029-8859-55D2748B5133}" type="datetime1">
              <a:rPr kumimoji="1" lang="ja-JP" altLang="en-US" smtClean="0"/>
              <a:t>2019/2/4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3F41E6-70BA-4557-AF80-EDAF79D4A59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3909813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9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</p:spPr>
        <p:txBody>
          <a:bodyPr/>
          <a:lstStyle/>
          <a:p>
            <a:fld id="{DEC023A2-E2D0-47E1-8868-7FE1BBA28334}" type="datetime1">
              <a:rPr kumimoji="1" lang="ja-JP" altLang="en-US" smtClean="0"/>
              <a:t>2019/2/4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>
          <a:xfrm>
            <a:off x="4038600" y="6356354"/>
            <a:ext cx="41148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>
          <a:xfrm>
            <a:off x="8610600" y="6356354"/>
            <a:ext cx="2743200" cy="365125"/>
          </a:xfrm>
          <a:prstGeom prst="rect">
            <a:avLst/>
          </a:prstGeom>
        </p:spPr>
        <p:txBody>
          <a:bodyPr/>
          <a:lstStyle/>
          <a:p>
            <a:fld id="{A3F3AAD8-0F56-49B3-A74F-38086400EB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0396641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</p:spPr>
        <p:txBody>
          <a:bodyPr/>
          <a:lstStyle/>
          <a:p>
            <a:fld id="{E44880EC-97AB-4746-9B8A-E1D9821C6817}" type="datetime1">
              <a:rPr kumimoji="1" lang="ja-JP" altLang="en-US" smtClean="0"/>
              <a:t>2019/2/4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>
          <a:xfrm>
            <a:off x="4038600" y="6356354"/>
            <a:ext cx="41148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8610600" y="6356354"/>
            <a:ext cx="2743200" cy="365125"/>
          </a:xfrm>
          <a:prstGeom prst="rect">
            <a:avLst/>
          </a:prstGeom>
        </p:spPr>
        <p:txBody>
          <a:bodyPr/>
          <a:lstStyle/>
          <a:p>
            <a:fld id="{A3F3AAD8-0F56-49B3-A74F-38086400EB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682799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2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2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</p:spPr>
        <p:txBody>
          <a:bodyPr/>
          <a:lstStyle/>
          <a:p>
            <a:fld id="{56092F8D-A9C8-4C83-832C-C92C5C2A636B}" type="datetime1">
              <a:rPr kumimoji="1" lang="ja-JP" altLang="en-US" smtClean="0"/>
              <a:t>2019/2/4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>
          <a:xfrm>
            <a:off x="4038600" y="6356354"/>
            <a:ext cx="41148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8610600" y="6356354"/>
            <a:ext cx="2743200" cy="365125"/>
          </a:xfrm>
          <a:prstGeom prst="rect">
            <a:avLst/>
          </a:prstGeom>
        </p:spPr>
        <p:txBody>
          <a:bodyPr/>
          <a:lstStyle/>
          <a:p>
            <a:fld id="{A3F3AAD8-0F56-49B3-A74F-38086400EB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0242674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4063A-B5BF-4182-9E79-E5169C215B9A}" type="datetime1">
              <a:rPr kumimoji="1" lang="ja-JP" altLang="en-US" smtClean="0"/>
              <a:t>2019/2/4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D9D81-1D88-4063-B263-FC56C2328C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2370192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CC48E-DB3E-404E-9ED1-C30C5678B6F8}" type="datetime1">
              <a:rPr kumimoji="1" lang="ja-JP" altLang="en-US" smtClean="0"/>
              <a:t>2019/2/4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D9D81-1D88-4063-B263-FC56C2328C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9650510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1" y="1709742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1" y="4589467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2913C-DA62-4A60-AECE-4AFBC23276CD}" type="datetime1">
              <a:rPr kumimoji="1" lang="ja-JP" altLang="en-US" smtClean="0"/>
              <a:t>2019/2/4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D9D81-1D88-4063-B263-FC56C2328C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7579480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DB0FE-8829-4C33-B08B-6F45916A6607}" type="datetime1">
              <a:rPr kumimoji="1" lang="ja-JP" altLang="en-US" smtClean="0"/>
              <a:t>2019/2/4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D9D81-1D88-4063-B263-FC56C2328C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6772267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9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2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2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808707-EDE3-4075-8EEE-AEF3A0C848F7}" type="datetime1">
              <a:rPr kumimoji="1" lang="ja-JP" altLang="en-US" smtClean="0"/>
              <a:t>2019/2/4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D9D81-1D88-4063-B263-FC56C2328C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23768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FAAD4-6AD7-4EE0-A0C2-EE3273C7D72E}" type="datetime1">
              <a:rPr kumimoji="1" lang="ja-JP" altLang="en-US" smtClean="0"/>
              <a:t>2019/2/4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D9D81-1D88-4063-B263-FC56C2328C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6909355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AF8B6-3DBD-4688-AA97-18B628439E1A}" type="datetime1">
              <a:rPr kumimoji="1" lang="ja-JP" altLang="en-US" smtClean="0"/>
              <a:t>2019/2/4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D9D81-1D88-4063-B263-FC56C2328C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453618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63084" y="4406905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7C6B7-F9D3-40B9-A0AF-E5EE3334BB24}" type="datetime1">
              <a:rPr kumimoji="1" lang="ja-JP" altLang="en-US" smtClean="0"/>
              <a:t>2019/2/4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3F41E6-70BA-4557-AF80-EDAF79D4A59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62414181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9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B4561D-1A82-4B15-9208-C2012624CED2}" type="datetime1">
              <a:rPr kumimoji="1" lang="ja-JP" altLang="en-US" smtClean="0"/>
              <a:t>2019/2/4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D9D81-1D88-4063-B263-FC56C2328C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9571915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9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B3D4A-202E-4112-B078-654D8ECEBF02}" type="datetime1">
              <a:rPr kumimoji="1" lang="ja-JP" altLang="en-US" smtClean="0"/>
              <a:t>2019/2/4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D9D81-1D88-4063-B263-FC56C2328C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15116862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14549-9CDE-40DA-A0DF-420D95E4C993}" type="datetime1">
              <a:rPr kumimoji="1" lang="ja-JP" altLang="en-US" smtClean="0"/>
              <a:t>2019/2/4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D9D81-1D88-4063-B263-FC56C2328C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19166377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2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2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C476A6-41F0-43C7-A1E5-AB50D98567A3}" type="datetime1">
              <a:rPr kumimoji="1" lang="ja-JP" altLang="en-US" smtClean="0"/>
              <a:t>2019/2/4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D9D81-1D88-4063-B263-FC56C2328C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7021268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7DD60-D673-4838-AFEB-72ED3ABB3B44}" type="datetimeFigureOut">
              <a:rPr kumimoji="1" lang="ja-JP" altLang="en-US" smtClean="0"/>
              <a:t>2019/2/4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D99530-3157-4E8C-8500-7275DC4CDCC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5382587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7DD60-D673-4838-AFEB-72ED3ABB3B44}" type="datetimeFigureOut">
              <a:rPr kumimoji="1" lang="ja-JP" altLang="en-US" smtClean="0"/>
              <a:t>2019/2/4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D99530-3157-4E8C-8500-7275DC4CDCC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19834608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7DD60-D673-4838-AFEB-72ED3ABB3B44}" type="datetimeFigureOut">
              <a:rPr kumimoji="1" lang="ja-JP" altLang="en-US" smtClean="0"/>
              <a:t>2019/2/4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D99530-3157-4E8C-8500-7275DC4CDCC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47917280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7DD60-D673-4838-AFEB-72ED3ABB3B44}" type="datetimeFigureOut">
              <a:rPr kumimoji="1" lang="ja-JP" altLang="en-US" smtClean="0"/>
              <a:t>2019/2/4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D99530-3157-4E8C-8500-7275DC4CDCC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4769435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7DD60-D673-4838-AFEB-72ED3ABB3B44}" type="datetimeFigureOut">
              <a:rPr kumimoji="1" lang="ja-JP" altLang="en-US" smtClean="0"/>
              <a:t>2019/2/4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D99530-3157-4E8C-8500-7275DC4CDCC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6161237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7DD60-D673-4838-AFEB-72ED3ABB3B44}" type="datetimeFigureOut">
              <a:rPr kumimoji="1" lang="ja-JP" altLang="en-US" smtClean="0"/>
              <a:t>2019/2/4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D99530-3157-4E8C-8500-7275DC4CDCC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504474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09600" y="1600205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97600" y="1600205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CE50C2-8B94-4E45-B735-862E263D27ED}" type="datetime1">
              <a:rPr kumimoji="1" lang="ja-JP" altLang="en-US" smtClean="0"/>
              <a:t>2019/2/4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3F41E6-70BA-4557-AF80-EDAF79D4A59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35648057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7DD60-D673-4838-AFEB-72ED3ABB3B44}" type="datetimeFigureOut">
              <a:rPr kumimoji="1" lang="ja-JP" altLang="en-US" smtClean="0"/>
              <a:t>2019/2/4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D99530-3157-4E8C-8500-7275DC4CDCC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46972313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7DD60-D673-4838-AFEB-72ED3ABB3B44}" type="datetimeFigureOut">
              <a:rPr kumimoji="1" lang="ja-JP" altLang="en-US" smtClean="0"/>
              <a:t>2019/2/4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D99530-3157-4E8C-8500-7275DC4CDCC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762243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7DD60-D673-4838-AFEB-72ED3ABB3B44}" type="datetimeFigureOut">
              <a:rPr kumimoji="1" lang="ja-JP" altLang="en-US" smtClean="0"/>
              <a:t>2019/2/4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D99530-3157-4E8C-8500-7275DC4CDCC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35772720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7DD60-D673-4838-AFEB-72ED3ABB3B44}" type="datetimeFigureOut">
              <a:rPr kumimoji="1" lang="ja-JP" altLang="en-US" smtClean="0"/>
              <a:t>2019/2/4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D99530-3157-4E8C-8500-7275DC4CDCC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45356050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7DD60-D673-4838-AFEB-72ED3ABB3B44}" type="datetimeFigureOut">
              <a:rPr kumimoji="1" lang="ja-JP" altLang="en-US" smtClean="0"/>
              <a:t>2019/2/4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D99530-3157-4E8C-8500-7275DC4CDCC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774337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93370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93370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A235C-7AAA-4203-ABD9-1DDE712C1938}" type="datetime1">
              <a:rPr kumimoji="1" lang="ja-JP" altLang="en-US" smtClean="0"/>
              <a:t>2019/2/4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3F41E6-70BA-4557-AF80-EDAF79D4A59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749926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8B9A19-53AB-4213-8FAE-72D39AC6B679}" type="datetime1">
              <a:rPr kumimoji="1" lang="ja-JP" altLang="en-US" smtClean="0"/>
              <a:t>2019/2/4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3F41E6-70BA-4557-AF80-EDAF79D4A59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182908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F036C-4CC9-41B4-AA6F-35117A399728}" type="datetime1">
              <a:rPr kumimoji="1" lang="ja-JP" altLang="en-US" smtClean="0"/>
              <a:t>2019/2/4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3F41E6-70BA-4557-AF80-EDAF79D4A59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279558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3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766733" y="273055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09603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B9AFC-5A90-4319-BAB4-D317186F49E1}" type="datetime1">
              <a:rPr kumimoji="1" lang="ja-JP" altLang="en-US" smtClean="0"/>
              <a:t>2019/2/4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3F41E6-70BA-4557-AF80-EDAF79D4A59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154192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0B7E54-B4C7-4B09-8A6E-A2285D5E8BDE}" type="datetime1">
              <a:rPr kumimoji="1" lang="ja-JP" altLang="en-US" smtClean="0"/>
              <a:t>2019/2/4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3F41E6-70BA-4557-AF80-EDAF79D4A59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549098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9192344" y="249238"/>
            <a:ext cx="2390056" cy="40745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z="800" b="0" i="0" u="none" strike="noStrike" baseline="0" dirty="0">
                <a:solidFill>
                  <a:srgbClr val="000000"/>
                </a:solidFill>
                <a:latin typeface="ＭＳ 明朝" panose="02020609040205080304" pitchFamily="17" charset="-128"/>
                <a:ea typeface="ＭＳ ゴシック" panose="020B0609070205080204" pitchFamily="49" charset="-128"/>
              </a:rPr>
              <a:t>平成</a:t>
            </a:r>
            <a:r>
              <a:rPr lang="en-US" altLang="ja-JP" sz="800" b="0" i="0" u="none" strike="noStrike" baseline="0" dirty="0">
                <a:solidFill>
                  <a:srgbClr val="000000"/>
                </a:solidFill>
                <a:latin typeface="ＭＳ ゴシック" panose="020B0609070205080204" pitchFamily="49" charset="-128"/>
                <a:ea typeface="ＭＳ 明朝" panose="02020609040205080304" pitchFamily="17" charset="-128"/>
              </a:rPr>
              <a:t>26</a:t>
            </a:r>
            <a:r>
              <a:rPr lang="ja-JP" altLang="en-US" sz="800" b="0" i="0" u="none" strike="noStrike" baseline="0" dirty="0">
                <a:solidFill>
                  <a:srgbClr val="000000"/>
                </a:solidFill>
                <a:latin typeface="ＭＳ 明朝" panose="02020609040205080304" pitchFamily="17" charset="-128"/>
                <a:ea typeface="ＭＳ ゴシック" panose="020B0609070205080204" pitchFamily="49" charset="-128"/>
              </a:rPr>
              <a:t>・</a:t>
            </a:r>
            <a:r>
              <a:rPr lang="en-US" altLang="ja-JP" sz="800" b="0" i="0" u="none" strike="noStrike" baseline="0" dirty="0">
                <a:solidFill>
                  <a:srgbClr val="000000"/>
                </a:solidFill>
                <a:latin typeface="ＭＳ ゴシック" panose="020B0609070205080204" pitchFamily="49" charset="-128"/>
                <a:ea typeface="ＭＳ 明朝" panose="02020609040205080304" pitchFamily="17" charset="-128"/>
              </a:rPr>
              <a:t>27</a:t>
            </a:r>
            <a:r>
              <a:rPr lang="ja-JP" altLang="en-US" sz="800" b="0" i="0" u="none" strike="noStrike" baseline="0" dirty="0">
                <a:solidFill>
                  <a:srgbClr val="000000"/>
                </a:solidFill>
                <a:latin typeface="ＭＳ 明朝" panose="02020609040205080304" pitchFamily="17" charset="-128"/>
                <a:ea typeface="ＭＳ ゴシック" panose="020B0609070205080204" pitchFamily="49" charset="-128"/>
              </a:rPr>
              <a:t>年度　小・中・高等学校教育相談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09600" y="1600205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09600" y="6356355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19928B-5B2B-4B44-8981-3DA4E5857CAD}" type="datetime1">
              <a:rPr kumimoji="1" lang="ja-JP" altLang="en-US" smtClean="0"/>
              <a:t>2019/2/4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165600" y="6356355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737600" y="6356355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3F41E6-70BA-4557-AF80-EDAF79D4A59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221754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r" defTabSz="914400" rtl="0" eaLnBrk="1" latinLnBrk="0" hangingPunct="1">
        <a:spcBef>
          <a:spcPct val="0"/>
        </a:spcBef>
        <a:buNone/>
        <a:defRPr kumimoji="1" lang="ja-JP" altLang="en-US" sz="800" b="0" i="0" u="none" strike="noStrike" kern="1200" baseline="0" smtClean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9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/>
              <a:t>平成２６・２７年度　佐賀県教育センタープロジェクト研究　小・中・高等学校教育相談研究委員会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9353924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2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9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68643A-1117-439F-B697-5CDAE004E7C5}" type="datetime1">
              <a:rPr kumimoji="1" lang="ja-JP" altLang="en-US" smtClean="0"/>
              <a:t>2019/2/4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4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DD9D81-1D88-4063-B263-FC56C2328C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199934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47DD60-D673-4838-AFEB-72ED3ABB3B44}" type="datetimeFigureOut">
              <a:rPr kumimoji="1" lang="ja-JP" altLang="en-US" smtClean="0"/>
              <a:t>2019/2/4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D99530-3157-4E8C-8500-7275DC4CDCC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216659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257EF7C-7C5B-4AB2-9B91-E17195B4FC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145166"/>
            <a:ext cx="6540500" cy="887867"/>
          </a:xfrm>
        </p:spPr>
        <p:txBody>
          <a:bodyPr>
            <a:normAutofit fontScale="90000"/>
          </a:bodyPr>
          <a:lstStyle/>
          <a:p>
            <a:br>
              <a:rPr kumimoji="1" lang="en-US" altLang="ja-JP" dirty="0"/>
            </a:br>
            <a:br>
              <a:rPr kumimoji="1" lang="en-US" altLang="ja-JP" dirty="0"/>
            </a:br>
            <a:r>
              <a:rPr kumimoji="1" lang="ja-JP" altLang="en-US" sz="4900" dirty="0"/>
              <a:t>黒板掲示用資料について</a:t>
            </a:r>
            <a:endParaRPr kumimoji="1" lang="ja-JP" altLang="en-US" dirty="0"/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B42D2437-2099-4FFD-8BF2-EF220C45950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87350" y="1366448"/>
            <a:ext cx="12026900" cy="4844142"/>
          </a:xfrm>
        </p:spPr>
        <p:txBody>
          <a:bodyPr>
            <a:normAutofit/>
          </a:bodyPr>
          <a:lstStyle/>
          <a:p>
            <a:pPr algn="l"/>
            <a:r>
              <a:rPr lang="ja-JP" altLang="en-US" dirty="0"/>
              <a:t>スライド①～⑥は、授業の際に黒板に掲示する資料です。</a:t>
            </a:r>
            <a:endParaRPr lang="en-US" altLang="ja-JP" dirty="0"/>
          </a:p>
          <a:p>
            <a:pPr algn="l"/>
            <a:r>
              <a:rPr lang="ja-JP" altLang="en-US" dirty="0"/>
              <a:t>授業ごとに必要な資料を御確認の上、</a:t>
            </a:r>
            <a:r>
              <a:rPr lang="en-US" altLang="ja-JP" dirty="0">
                <a:latin typeface="+mj-ea"/>
                <a:ea typeface="+mj-ea"/>
              </a:rPr>
              <a:t>A</a:t>
            </a:r>
            <a:r>
              <a:rPr lang="ja-JP" altLang="en-US" dirty="0"/>
              <a:t>３サイズ程度に拡大印刷をして、</a:t>
            </a:r>
            <a:endParaRPr lang="en-US" altLang="ja-JP" dirty="0"/>
          </a:p>
          <a:p>
            <a:pPr algn="l"/>
            <a:r>
              <a:rPr lang="ja-JP" altLang="en-US" dirty="0"/>
              <a:t>御使用ください。</a:t>
            </a:r>
            <a:endParaRPr lang="en-US" altLang="ja-JP" dirty="0"/>
          </a:p>
          <a:p>
            <a:r>
              <a:rPr lang="ja-JP" altLang="en-US" sz="2800" dirty="0" err="1"/>
              <a:t>。</a:t>
            </a:r>
            <a:endParaRPr lang="en-US" altLang="ja-JP" sz="2800" dirty="0"/>
          </a:p>
          <a:p>
            <a:endParaRPr lang="en-US" altLang="ja-JP" sz="2800" dirty="0"/>
          </a:p>
          <a:p>
            <a:endParaRPr lang="en-US" altLang="ja-JP" sz="2800" dirty="0"/>
          </a:p>
          <a:p>
            <a:endParaRPr lang="en-US" altLang="ja-JP" sz="2800" dirty="0"/>
          </a:p>
          <a:p>
            <a:endParaRPr lang="en-US" altLang="ja-JP" sz="2800" dirty="0"/>
          </a:p>
          <a:p>
            <a:pPr algn="l"/>
            <a:endParaRPr lang="en-US" altLang="ja-JP" dirty="0"/>
          </a:p>
          <a:p>
            <a:pPr algn="l"/>
            <a:r>
              <a:rPr lang="ja-JP" altLang="en-US" dirty="0"/>
              <a:t>なお、板書計画は展開案の最後に記載しておりますので、併せて御活用ください。</a:t>
            </a:r>
            <a:endParaRPr lang="en-US" altLang="ja-JP" dirty="0"/>
          </a:p>
          <a:p>
            <a:endParaRPr lang="en-US" altLang="ja-JP" sz="2800" dirty="0"/>
          </a:p>
          <a:p>
            <a:endParaRPr lang="en-US" altLang="ja-JP" sz="2800" dirty="0"/>
          </a:p>
          <a:p>
            <a:endParaRPr lang="en-US" altLang="ja-JP" sz="2800" dirty="0"/>
          </a:p>
          <a:p>
            <a:endParaRPr lang="en-US" altLang="ja-JP" sz="2800" dirty="0"/>
          </a:p>
        </p:txBody>
      </p:sp>
      <p:graphicFrame>
        <p:nvGraphicFramePr>
          <p:cNvPr id="4" name="表 3">
            <a:extLst>
              <a:ext uri="{FF2B5EF4-FFF2-40B4-BE49-F238E27FC236}">
                <a16:creationId xmlns:a16="http://schemas.microsoft.com/office/drawing/2014/main" id="{FA7D2729-3461-4860-AC10-9E3F10EC88C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4211774"/>
              </p:ext>
            </p:extLst>
          </p:nvPr>
        </p:nvGraphicFramePr>
        <p:xfrm>
          <a:off x="516835" y="3004624"/>
          <a:ext cx="10827026" cy="227841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34874">
                  <a:extLst>
                    <a:ext uri="{9D8B030D-6E8A-4147-A177-3AD203B41FA5}">
                      <a16:colId xmlns:a16="http://schemas.microsoft.com/office/drawing/2014/main" val="3255613516"/>
                    </a:ext>
                  </a:extLst>
                </a:gridCol>
                <a:gridCol w="5886726">
                  <a:extLst>
                    <a:ext uri="{9D8B030D-6E8A-4147-A177-3AD203B41FA5}">
                      <a16:colId xmlns:a16="http://schemas.microsoft.com/office/drawing/2014/main" val="1748112200"/>
                    </a:ext>
                  </a:extLst>
                </a:gridCol>
                <a:gridCol w="3105426">
                  <a:extLst>
                    <a:ext uri="{9D8B030D-6E8A-4147-A177-3AD203B41FA5}">
                      <a16:colId xmlns:a16="http://schemas.microsoft.com/office/drawing/2014/main" val="502912711"/>
                    </a:ext>
                  </a:extLst>
                </a:gridCol>
              </a:tblGrid>
              <a:tr h="541053">
                <a:tc>
                  <a:txBody>
                    <a:bodyPr/>
                    <a:lstStyle/>
                    <a:p>
                      <a:r>
                        <a:rPr kumimoji="1" lang="ja-JP" altLang="en-US" sz="2800" dirty="0">
                          <a:solidFill>
                            <a:schemeClr val="tx1"/>
                          </a:solidFill>
                        </a:rPr>
                        <a:t>　　授業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2800" dirty="0">
                          <a:solidFill>
                            <a:schemeClr val="tx1"/>
                          </a:solidFill>
                        </a:rPr>
                        <a:t>使用するスライドの番号（各スライドの右下に表記）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87918757"/>
                  </a:ext>
                </a:extLst>
              </a:tr>
              <a:tr h="54105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3200" dirty="0"/>
                        <a:t>１時目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/>
                      <a:endParaRPr kumimoji="1" lang="en-US" altLang="ja-JP" sz="3200" dirty="0"/>
                    </a:p>
                    <a:p>
                      <a:pPr algn="ctr"/>
                      <a:r>
                        <a:rPr kumimoji="1" lang="ja-JP" altLang="en-US" sz="3200" dirty="0"/>
                        <a:t>スライド①～③（３時間共通）　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3200" dirty="0"/>
                        <a:t>スライド④</a:t>
                      </a:r>
                      <a:endParaRPr kumimoji="1" lang="ja-JP" altLang="en-US" sz="3200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9174226"/>
                  </a:ext>
                </a:extLst>
              </a:tr>
              <a:tr h="54105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3200" dirty="0"/>
                        <a:t>２時目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sz="2400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3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スライド⑤</a:t>
                      </a:r>
                      <a:endParaRPr kumimoji="1" lang="ja-JP" altLang="en-US" sz="3200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18556085"/>
                  </a:ext>
                </a:extLst>
              </a:tr>
              <a:tr h="565959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3200" dirty="0"/>
                        <a:t>３時目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sz="2400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3200" dirty="0"/>
                        <a:t>スライド⑥</a:t>
                      </a:r>
                      <a:endParaRPr kumimoji="1" lang="ja-JP" altLang="en-US" sz="3200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63013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820165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テキスト ボックス 16"/>
          <p:cNvSpPr txBox="1"/>
          <p:nvPr/>
        </p:nvSpPr>
        <p:spPr>
          <a:xfrm>
            <a:off x="1127448" y="1734077"/>
            <a:ext cx="1022513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6600" dirty="0">
                <a:solidFill>
                  <a:prstClr val="black"/>
                </a:solidFill>
                <a:latin typeface="ＭＳ Ｐゴシック" panose="020B0600070205080204" pitchFamily="50" charset="-128"/>
              </a:rPr>
              <a:t>　</a:t>
            </a:r>
            <a:r>
              <a:rPr lang="ja-JP" altLang="en-US" sz="6600" dirty="0">
                <a:solidFill>
                  <a:srgbClr val="FF0000"/>
                </a:solidFill>
                <a:latin typeface="ＭＳ Ｐゴシック" panose="020B0600070205080204" pitchFamily="50" charset="-128"/>
              </a:rPr>
              <a:t>「</a:t>
            </a:r>
            <a:r>
              <a:rPr lang="ja-JP" altLang="en-US" sz="7200" b="1" dirty="0">
                <a:solidFill>
                  <a:srgbClr val="FF0000"/>
                </a:solidFill>
                <a:latin typeface="ＭＳ Ｐゴシック" panose="020B0600070205080204" pitchFamily="50" charset="-128"/>
              </a:rPr>
              <a:t>強み」</a:t>
            </a:r>
            <a:r>
              <a:rPr lang="ja-JP" altLang="en-US" sz="7200" b="1" dirty="0">
                <a:solidFill>
                  <a:prstClr val="black"/>
                </a:solidFill>
                <a:latin typeface="ＭＳ Ｐゴシック" panose="020B0600070205080204" pitchFamily="50" charset="-128"/>
              </a:rPr>
              <a:t>（ストレングス）</a:t>
            </a:r>
            <a:endParaRPr lang="en-US" altLang="ja-JP" sz="6600" dirty="0">
              <a:solidFill>
                <a:prstClr val="black"/>
              </a:solidFill>
              <a:latin typeface="ＭＳ Ｐゴシック" panose="020B0600070205080204" pitchFamily="50" charset="-128"/>
            </a:endParaRPr>
          </a:p>
        </p:txBody>
      </p:sp>
      <p:pic>
        <p:nvPicPr>
          <p:cNvPr id="2" name="図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033326" y="3946041"/>
            <a:ext cx="1671186" cy="2419630"/>
          </a:xfrm>
          <a:prstGeom prst="rect">
            <a:avLst/>
          </a:prstGeom>
        </p:spPr>
      </p:pic>
      <p:pic>
        <p:nvPicPr>
          <p:cNvPr id="7" name="図 6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188" t="21052" r="25527" b="23178"/>
          <a:stretch/>
        </p:blipFill>
        <p:spPr>
          <a:xfrm>
            <a:off x="1285864" y="4093458"/>
            <a:ext cx="1825588" cy="2024743"/>
          </a:xfrm>
          <a:prstGeom prst="rect">
            <a:avLst/>
          </a:prstGeom>
        </p:spPr>
      </p:pic>
      <p:pic>
        <p:nvPicPr>
          <p:cNvPr id="8" name="図 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6487" y="3923269"/>
            <a:ext cx="2392376" cy="2392376"/>
          </a:xfrm>
          <a:prstGeom prst="rect">
            <a:avLst/>
          </a:prstGeom>
        </p:spPr>
      </p:pic>
      <p:pic>
        <p:nvPicPr>
          <p:cNvPr id="11" name="図 10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5299" y="4398880"/>
            <a:ext cx="2102560" cy="1513953"/>
          </a:xfrm>
          <a:prstGeom prst="rect">
            <a:avLst/>
          </a:prstGeom>
        </p:spPr>
      </p:pic>
      <p:sp>
        <p:nvSpPr>
          <p:cNvPr id="9" name="タイトル 1"/>
          <p:cNvSpPr>
            <a:spLocks noGrp="1"/>
          </p:cNvSpPr>
          <p:nvPr>
            <p:ph type="title"/>
          </p:nvPr>
        </p:nvSpPr>
        <p:spPr>
          <a:xfrm>
            <a:off x="317358" y="269475"/>
            <a:ext cx="11521280" cy="988602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l"/>
            <a:r>
              <a:rPr lang="ja-JP" altLang="en-US" sz="4800" dirty="0"/>
              <a:t>「強み」（ストレングス） について知る</a:t>
            </a:r>
            <a:endParaRPr kumimoji="1" lang="ja-JP" altLang="en-US" sz="4800" dirty="0"/>
          </a:p>
        </p:txBody>
      </p:sp>
      <p:sp>
        <p:nvSpPr>
          <p:cNvPr id="12" name="タイトル 1"/>
          <p:cNvSpPr txBox="1">
            <a:spLocks/>
          </p:cNvSpPr>
          <p:nvPr/>
        </p:nvSpPr>
        <p:spPr>
          <a:xfrm>
            <a:off x="119791" y="3410406"/>
            <a:ext cx="11718847" cy="3266770"/>
          </a:xfrm>
          <a:prstGeom prst="rect">
            <a:avLst/>
          </a:prstGeom>
          <a:solidFill>
            <a:srgbClr val="00B050"/>
          </a:solidFill>
          <a:ln w="9525" cap="flat" cmpd="sng" algn="ctr">
            <a:noFill/>
            <a:prstDash val="soli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r" defTabSz="685800" rtl="0" eaLnBrk="1" latinLnBrk="0" hangingPunct="1">
              <a:spcBef>
                <a:spcPct val="0"/>
              </a:spcBef>
              <a:buNone/>
              <a:defRPr kumimoji="1" lang="ja-JP" altLang="en-US" sz="600" b="0" i="0" u="none" strike="noStrike" kern="1200" baseline="0" smtClean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ja-JP" altLang="en-US" sz="5400" dirty="0">
                <a:solidFill>
                  <a:schemeClr val="bg1"/>
                </a:solidFill>
              </a:rPr>
              <a:t>人がもっている</a:t>
            </a:r>
          </a:p>
          <a:p>
            <a:pPr algn="ctr"/>
            <a:endParaRPr lang="ja-JP" altLang="en-US" sz="5400" dirty="0">
              <a:solidFill>
                <a:schemeClr val="bg1"/>
              </a:solidFill>
            </a:endParaRPr>
          </a:p>
          <a:p>
            <a:pPr algn="ctr"/>
            <a:r>
              <a:rPr lang="ja-JP" altLang="en-US" sz="5400" dirty="0">
                <a:solidFill>
                  <a:schemeClr val="bg1"/>
                </a:solidFill>
              </a:rPr>
              <a:t>考え方、行動、からだ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61807B06-653B-4ECB-8C8F-878A84003ED9}"/>
              </a:ext>
            </a:extLst>
          </p:cNvPr>
          <p:cNvSpPr txBox="1"/>
          <p:nvPr/>
        </p:nvSpPr>
        <p:spPr>
          <a:xfrm>
            <a:off x="11681441" y="6315645"/>
            <a:ext cx="660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dirty="0"/>
              <a:t>①</a:t>
            </a:r>
            <a:endParaRPr kumimoji="1" lang="ja-JP" altLang="en-US" sz="3200" dirty="0"/>
          </a:p>
        </p:txBody>
      </p:sp>
    </p:spTree>
    <p:extLst>
      <p:ext uri="{BB962C8B-B14F-4D97-AF65-F5344CB8AC3E}">
        <p14:creationId xmlns:p14="http://schemas.microsoft.com/office/powerpoint/2010/main" val="22660647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/>
          <p:cNvSpPr txBox="1"/>
          <p:nvPr/>
        </p:nvSpPr>
        <p:spPr>
          <a:xfrm>
            <a:off x="839416" y="1533050"/>
            <a:ext cx="10837204" cy="2123658"/>
          </a:xfrm>
          <a:prstGeom prst="rect">
            <a:avLst/>
          </a:prstGeom>
          <a:noFill/>
          <a:ln w="28575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6600" b="1">
                <a:latin typeface="+mn-ea"/>
              </a:rPr>
              <a:t>人がもって</a:t>
            </a:r>
            <a:r>
              <a:rPr lang="ja-JP" altLang="en-US" sz="6600" b="1" dirty="0">
                <a:latin typeface="+mn-ea"/>
              </a:rPr>
              <a:t>いる</a:t>
            </a:r>
            <a:endParaRPr lang="en-US" altLang="ja-JP" sz="6600" b="1" dirty="0">
              <a:latin typeface="+mn-ea"/>
            </a:endParaRPr>
          </a:p>
          <a:p>
            <a:pPr algn="ctr"/>
            <a:r>
              <a:rPr lang="ja-JP" altLang="en-US" sz="6600" b="1" dirty="0">
                <a:latin typeface="+mn-ea"/>
              </a:rPr>
              <a:t>考え方、行動、からだ</a:t>
            </a:r>
            <a:r>
              <a:rPr lang="ja-JP" altLang="en-US" sz="5400" b="1" dirty="0">
                <a:latin typeface="+mn-ea"/>
              </a:rPr>
              <a:t>　　</a:t>
            </a:r>
            <a:endParaRPr lang="ja-JP" altLang="en-US" sz="5400" b="1" dirty="0">
              <a:solidFill>
                <a:srgbClr val="FF0000"/>
              </a:solidFill>
              <a:latin typeface="+mn-ea"/>
            </a:endParaRPr>
          </a:p>
        </p:txBody>
      </p:sp>
      <p:sp>
        <p:nvSpPr>
          <p:cNvPr id="7" name="タイトル 1"/>
          <p:cNvSpPr txBox="1">
            <a:spLocks/>
          </p:cNvSpPr>
          <p:nvPr/>
        </p:nvSpPr>
        <p:spPr>
          <a:xfrm>
            <a:off x="299356" y="3969060"/>
            <a:ext cx="11701299" cy="2694977"/>
          </a:xfrm>
          <a:prstGeom prst="rect">
            <a:avLst/>
          </a:prstGeom>
          <a:solidFill>
            <a:srgbClr val="00B050"/>
          </a:solidFill>
          <a:ln w="9525" cap="flat" cmpd="sng" algn="ctr">
            <a:noFill/>
            <a:prstDash val="soli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r" defTabSz="685800" rtl="0" eaLnBrk="1" latinLnBrk="0" hangingPunct="1">
              <a:spcBef>
                <a:spcPct val="0"/>
              </a:spcBef>
              <a:buNone/>
              <a:defRPr kumimoji="1" lang="ja-JP" altLang="en-US" sz="600" b="0" i="0" u="none" strike="noStrike" kern="1200" baseline="0" smtClean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ja-JP" altLang="en-US" sz="5400" u="sng" dirty="0">
                <a:solidFill>
                  <a:schemeClr val="bg1"/>
                </a:solidFill>
              </a:rPr>
              <a:t>ポジティブ（プラス）</a:t>
            </a:r>
            <a:r>
              <a:rPr lang="ja-JP" altLang="en-US" sz="5400" dirty="0">
                <a:solidFill>
                  <a:schemeClr val="bg1"/>
                </a:solidFill>
              </a:rPr>
              <a:t>に思えること</a:t>
            </a:r>
            <a:endParaRPr lang="en-US" altLang="ja-JP" sz="5400" dirty="0">
              <a:solidFill>
                <a:schemeClr val="bg1"/>
              </a:solidFill>
            </a:endParaRPr>
          </a:p>
          <a:p>
            <a:pPr algn="ctr"/>
            <a:r>
              <a:rPr lang="ja-JP" altLang="en-US" sz="4800" dirty="0">
                <a:solidFill>
                  <a:schemeClr val="bg1"/>
                </a:solidFill>
              </a:rPr>
              <a:t>＋</a:t>
            </a:r>
            <a:endParaRPr lang="en-US" altLang="ja-JP" sz="4800" dirty="0">
              <a:solidFill>
                <a:schemeClr val="bg1"/>
              </a:solidFill>
            </a:endParaRPr>
          </a:p>
          <a:p>
            <a:pPr algn="ctr"/>
            <a:r>
              <a:rPr lang="ja-JP" altLang="en-US" sz="5400" u="sng" dirty="0">
                <a:solidFill>
                  <a:srgbClr val="FFFF00"/>
                </a:solidFill>
              </a:rPr>
              <a:t>ネガティブ（マイナス）</a:t>
            </a:r>
            <a:r>
              <a:rPr lang="ja-JP" altLang="en-US" sz="5400" dirty="0">
                <a:solidFill>
                  <a:srgbClr val="FFFF00"/>
                </a:solidFill>
              </a:rPr>
              <a:t>に思えること</a:t>
            </a:r>
          </a:p>
        </p:txBody>
      </p:sp>
      <p:sp>
        <p:nvSpPr>
          <p:cNvPr id="9" name="タイトル 1"/>
          <p:cNvSpPr txBox="1">
            <a:spLocks/>
          </p:cNvSpPr>
          <p:nvPr/>
        </p:nvSpPr>
        <p:spPr>
          <a:xfrm>
            <a:off x="299356" y="232096"/>
            <a:ext cx="11521280" cy="98860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r" defTabSz="914400" rtl="0" eaLnBrk="1" latinLnBrk="0" hangingPunct="1">
              <a:spcBef>
                <a:spcPct val="0"/>
              </a:spcBef>
              <a:buNone/>
              <a:defRPr kumimoji="1" lang="ja-JP" altLang="en-US" sz="800" b="0" i="0" u="none" strike="noStrike" kern="1200" baseline="0" smtClean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sz="4800" dirty="0"/>
              <a:t>　「強み」（ストレングス）を理解するポイント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C1F4D019-D614-4EB6-B565-442E6EE2CCB9}"/>
              </a:ext>
            </a:extLst>
          </p:cNvPr>
          <p:cNvSpPr txBox="1"/>
          <p:nvPr/>
        </p:nvSpPr>
        <p:spPr>
          <a:xfrm>
            <a:off x="11672280" y="6354227"/>
            <a:ext cx="660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dirty="0"/>
              <a:t>②</a:t>
            </a:r>
          </a:p>
        </p:txBody>
      </p:sp>
    </p:spTree>
    <p:extLst>
      <p:ext uri="{BB962C8B-B14F-4D97-AF65-F5344CB8AC3E}">
        <p14:creationId xmlns:p14="http://schemas.microsoft.com/office/powerpoint/2010/main" val="7279702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311606" y="244685"/>
            <a:ext cx="7183898" cy="1287901"/>
          </a:xfrm>
          <a:prstGeom prst="rect">
            <a:avLst/>
          </a:prstGeom>
          <a:ln w="76200">
            <a:solidFill>
              <a:srgbClr val="00B05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eaLnBrk="1" hangingPunct="1">
              <a:defRPr/>
            </a:pPr>
            <a:r>
              <a:rPr lang="en-US" altLang="ja-JP" sz="6600" dirty="0">
                <a:solidFill>
                  <a:prstClr val="black"/>
                </a:solidFill>
                <a:latin typeface="ＭＳ Ｐゴシック" panose="020B0600070205080204" pitchFamily="50" charset="-128"/>
              </a:rPr>
              <a:t>【</a:t>
            </a:r>
            <a:r>
              <a:rPr lang="ja-JP" altLang="en-US" sz="6600" dirty="0">
                <a:solidFill>
                  <a:prstClr val="black"/>
                </a:solidFill>
                <a:latin typeface="ＭＳ Ｐゴシック" panose="020B0600070205080204" pitchFamily="50" charset="-128"/>
              </a:rPr>
              <a:t>聴き方のポイント</a:t>
            </a:r>
            <a:r>
              <a:rPr lang="en-US" altLang="ja-JP" sz="6600" dirty="0">
                <a:solidFill>
                  <a:prstClr val="black"/>
                </a:solidFill>
                <a:latin typeface="ＭＳ Ｐゴシック" panose="020B0600070205080204" pitchFamily="50" charset="-128"/>
              </a:rPr>
              <a:t>】</a:t>
            </a:r>
            <a:endParaRPr lang="ja-JP" altLang="en-US" sz="6600" dirty="0">
              <a:solidFill>
                <a:prstClr val="black"/>
              </a:solidFill>
              <a:latin typeface="ＭＳ Ｐゴシック" panose="020B0600070205080204" pitchFamily="50" charset="-128"/>
            </a:endParaRPr>
          </a:p>
        </p:txBody>
      </p:sp>
      <p:sp>
        <p:nvSpPr>
          <p:cNvPr id="5" name="角丸四角形 4"/>
          <p:cNvSpPr/>
          <p:nvPr/>
        </p:nvSpPr>
        <p:spPr>
          <a:xfrm>
            <a:off x="4653256" y="2003603"/>
            <a:ext cx="7227138" cy="1325077"/>
          </a:xfrm>
          <a:prstGeom prst="roundRect">
            <a:avLst/>
          </a:prstGeom>
          <a:ln w="76200">
            <a:solidFill>
              <a:srgbClr val="00B05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r>
              <a:rPr lang="ja-JP" altLang="en-US" sz="5400" b="1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①</a:t>
            </a:r>
            <a:r>
              <a:rPr lang="ja-JP" altLang="en-US" sz="5400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相手を見る</a:t>
            </a:r>
          </a:p>
        </p:txBody>
      </p:sp>
      <p:sp>
        <p:nvSpPr>
          <p:cNvPr id="6" name="角丸四角形 5"/>
          <p:cNvSpPr/>
          <p:nvPr/>
        </p:nvSpPr>
        <p:spPr>
          <a:xfrm>
            <a:off x="4653256" y="3486570"/>
            <a:ext cx="7227138" cy="1349703"/>
          </a:xfrm>
          <a:prstGeom prst="roundRect">
            <a:avLst/>
          </a:prstGeom>
          <a:ln w="76200">
            <a:solidFill>
              <a:srgbClr val="00B05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r>
              <a:rPr lang="ja-JP" altLang="en-US" sz="5400" b="1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②</a:t>
            </a:r>
            <a:r>
              <a:rPr lang="ja-JP" altLang="en-US" sz="5400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うなずき</a:t>
            </a:r>
            <a:r>
              <a:rPr lang="ja-JP" altLang="en-US" sz="5400" b="1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ながら聴く</a:t>
            </a:r>
          </a:p>
        </p:txBody>
      </p:sp>
      <p:sp>
        <p:nvSpPr>
          <p:cNvPr id="7" name="角丸四角形 6"/>
          <p:cNvSpPr/>
          <p:nvPr/>
        </p:nvSpPr>
        <p:spPr>
          <a:xfrm>
            <a:off x="4680477" y="4994163"/>
            <a:ext cx="7204073" cy="1349703"/>
          </a:xfrm>
          <a:prstGeom prst="roundRect">
            <a:avLst/>
          </a:prstGeom>
          <a:ln w="76200">
            <a:solidFill>
              <a:srgbClr val="00B05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r>
              <a:rPr lang="ja-JP" altLang="en-US" sz="5400" b="1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③</a:t>
            </a:r>
            <a:r>
              <a:rPr lang="ja-JP" altLang="en-US" sz="5400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最後まで</a:t>
            </a:r>
            <a:r>
              <a:rPr lang="ja-JP" altLang="en-US" sz="5400" b="1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聴く</a:t>
            </a:r>
          </a:p>
        </p:txBody>
      </p:sp>
      <p:pic>
        <p:nvPicPr>
          <p:cNvPr id="3" name="図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1606" y="2376358"/>
            <a:ext cx="3996444" cy="4229041"/>
          </a:xfrm>
          <a:prstGeom prst="rect">
            <a:avLst/>
          </a:prstGeom>
        </p:spPr>
      </p:pic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A630D426-C4EC-45D7-B47F-543940EEE718}"/>
              </a:ext>
            </a:extLst>
          </p:cNvPr>
          <p:cNvSpPr txBox="1"/>
          <p:nvPr/>
        </p:nvSpPr>
        <p:spPr>
          <a:xfrm>
            <a:off x="11531600" y="6283887"/>
            <a:ext cx="660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dirty="0"/>
              <a:t>③</a:t>
            </a:r>
          </a:p>
        </p:txBody>
      </p:sp>
    </p:spTree>
    <p:extLst>
      <p:ext uri="{BB962C8B-B14F-4D97-AF65-F5344CB8AC3E}">
        <p14:creationId xmlns:p14="http://schemas.microsoft.com/office/powerpoint/2010/main" val="381315847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コンテンツ プレースホルダー 9">
            <a:extLst>
              <a:ext uri="{FF2B5EF4-FFF2-40B4-BE49-F238E27FC236}">
                <a16:creationId xmlns:a16="http://schemas.microsoft.com/office/drawing/2014/main" id="{F36D61BC-72D4-4DE9-A45D-3861E64D98D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797947" y="2492896"/>
            <a:ext cx="8596105" cy="2353260"/>
          </a:xfrm>
          <a:prstGeom prst="rect">
            <a:avLst/>
          </a:prstGeom>
        </p:spPr>
      </p:pic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CD8B2ED7-EE7B-400B-BFE5-9DB38C248224}"/>
              </a:ext>
            </a:extLst>
          </p:cNvPr>
          <p:cNvSpPr txBox="1"/>
          <p:nvPr/>
        </p:nvSpPr>
        <p:spPr>
          <a:xfrm>
            <a:off x="11531600" y="6283887"/>
            <a:ext cx="660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dirty="0"/>
              <a:t>④</a:t>
            </a:r>
          </a:p>
        </p:txBody>
      </p:sp>
    </p:spTree>
    <p:extLst>
      <p:ext uri="{BB962C8B-B14F-4D97-AF65-F5344CB8AC3E}">
        <p14:creationId xmlns:p14="http://schemas.microsoft.com/office/powerpoint/2010/main" val="22079192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コンテンツ プレースホルダー 3">
            <a:extLst>
              <a:ext uri="{FF2B5EF4-FFF2-40B4-BE49-F238E27FC236}">
                <a16:creationId xmlns:a16="http://schemas.microsoft.com/office/drawing/2014/main" id="{25603DF4-0CF8-4103-BA16-AA6DB0DB610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451484" y="1016732"/>
            <a:ext cx="8730819" cy="2088232"/>
          </a:xfrm>
          <a:prstGeom prst="rect">
            <a:avLst/>
          </a:prstGeom>
        </p:spPr>
      </p:pic>
      <p:sp>
        <p:nvSpPr>
          <p:cNvPr id="6" name="角丸四角形 7">
            <a:extLst>
              <a:ext uri="{FF2B5EF4-FFF2-40B4-BE49-F238E27FC236}">
                <a16:creationId xmlns:a16="http://schemas.microsoft.com/office/drawing/2014/main" id="{816A1E99-297E-4474-AADA-E68145AD37B0}"/>
              </a:ext>
            </a:extLst>
          </p:cNvPr>
          <p:cNvSpPr/>
          <p:nvPr/>
        </p:nvSpPr>
        <p:spPr>
          <a:xfrm>
            <a:off x="1462463" y="3753037"/>
            <a:ext cx="8726500" cy="1800200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4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Step Up Webbing</a:t>
            </a:r>
          </a:p>
          <a:p>
            <a:pPr algn="ctr"/>
            <a:r>
              <a:rPr lang="ja-JP" altLang="en-US" sz="4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～ 解決への一歩 ～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B17C6540-8486-437E-9C35-D8A47FBA3B12}"/>
              </a:ext>
            </a:extLst>
          </p:cNvPr>
          <p:cNvSpPr txBox="1"/>
          <p:nvPr/>
        </p:nvSpPr>
        <p:spPr>
          <a:xfrm>
            <a:off x="11531600" y="6283887"/>
            <a:ext cx="660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dirty="0"/>
              <a:t>⑤</a:t>
            </a:r>
          </a:p>
        </p:txBody>
      </p:sp>
    </p:spTree>
    <p:extLst>
      <p:ext uri="{BB962C8B-B14F-4D97-AF65-F5344CB8AC3E}">
        <p14:creationId xmlns:p14="http://schemas.microsoft.com/office/powerpoint/2010/main" val="31666561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>
            <a:extLst>
              <a:ext uri="{FF2B5EF4-FFF2-40B4-BE49-F238E27FC236}">
                <a16:creationId xmlns:a16="http://schemas.microsoft.com/office/drawing/2014/main" id="{96F36E3A-6D31-4ED5-BE7F-38C07B5F2757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48355" y="3429000"/>
            <a:ext cx="9145015" cy="2664296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角丸四角形 6">
            <a:extLst>
              <a:ext uri="{FF2B5EF4-FFF2-40B4-BE49-F238E27FC236}">
                <a16:creationId xmlns:a16="http://schemas.microsoft.com/office/drawing/2014/main" id="{0F419B2E-9AD7-4458-96A6-DDF0F7419072}"/>
              </a:ext>
            </a:extLst>
          </p:cNvPr>
          <p:cNvSpPr/>
          <p:nvPr/>
        </p:nvSpPr>
        <p:spPr>
          <a:xfrm>
            <a:off x="1350170" y="1232756"/>
            <a:ext cx="9143200" cy="1726158"/>
          </a:xfrm>
          <a:prstGeom prst="roundRect">
            <a:avLst/>
          </a:prstGeom>
          <a:solidFill>
            <a:srgbClr val="00B050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5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en-US" altLang="ja-JP" sz="5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Treasure</a:t>
            </a:r>
            <a:r>
              <a:rPr lang="ja-JP" altLang="en-US" sz="5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en-US" altLang="ja-JP" sz="5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Webbing</a:t>
            </a:r>
          </a:p>
          <a:p>
            <a:pPr algn="ctr"/>
            <a:r>
              <a:rPr lang="ja-JP" altLang="en-US" sz="5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～ 「強み」の宝箱 ～</a:t>
            </a: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FDDEBAF0-2B8D-4E06-84CD-8C908EBD9350}"/>
              </a:ext>
            </a:extLst>
          </p:cNvPr>
          <p:cNvSpPr txBox="1"/>
          <p:nvPr/>
        </p:nvSpPr>
        <p:spPr>
          <a:xfrm>
            <a:off x="11531600" y="6283887"/>
            <a:ext cx="660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dirty="0"/>
              <a:t>⑥</a:t>
            </a:r>
          </a:p>
        </p:txBody>
      </p:sp>
    </p:spTree>
    <p:extLst>
      <p:ext uri="{BB962C8B-B14F-4D97-AF65-F5344CB8AC3E}">
        <p14:creationId xmlns:p14="http://schemas.microsoft.com/office/powerpoint/2010/main" val="13801192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デザインの設定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デザインの設定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AE6F2518-B084-4896-AF52-66CC2144AA26}"/>
    </a:ext>
  </a:extLst>
</a:theme>
</file>

<file path=ppt/theme/theme5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21474836470000000000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21474836470000000000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/>
        </a:ln>
        <a:ln w="12700" cap="flat" cmpd="sng" algn="ctr">
          <a:solidFill>
            <a:schemeClr val="phClr"/>
          </a:solidFill>
          <a:prstDash val="solid"/>
          <a:miter/>
        </a:ln>
        <a:ln w="1905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21474836470000000000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21474836470000000000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/>
        </a:ln>
        <a:ln w="12700" cap="flat" cmpd="sng" algn="ctr">
          <a:solidFill>
            <a:schemeClr val="phClr"/>
          </a:solidFill>
          <a:prstDash val="solid"/>
          <a:miter/>
        </a:ln>
        <a:ln w="1905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6258</TotalTime>
  <Words>192</Words>
  <Application>Microsoft Office PowerPoint</Application>
  <PresentationFormat>ワイド画面</PresentationFormat>
  <Paragraphs>60</Paragraphs>
  <Slides>7</Slides>
  <Notes>7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4</vt:i4>
      </vt:variant>
      <vt:variant>
        <vt:lpstr>スライド タイトル</vt:lpstr>
      </vt:variant>
      <vt:variant>
        <vt:i4>7</vt:i4>
      </vt:variant>
    </vt:vector>
  </HeadingPairs>
  <TitlesOfParts>
    <vt:vector size="18" baseType="lpstr">
      <vt:lpstr>HG丸ｺﾞｼｯｸM-PRO</vt:lpstr>
      <vt:lpstr>ＭＳ Ｐゴシック</vt:lpstr>
      <vt:lpstr>ＭＳ ゴシック</vt:lpstr>
      <vt:lpstr>ＭＳ 明朝</vt:lpstr>
      <vt:lpstr>Arial</vt:lpstr>
      <vt:lpstr>Calibri</vt:lpstr>
      <vt:lpstr>Calibri Light</vt:lpstr>
      <vt:lpstr>Office ​​テーマ</vt:lpstr>
      <vt:lpstr>1_デザインの設定</vt:lpstr>
      <vt:lpstr>デザインの設定</vt:lpstr>
      <vt:lpstr>Office Theme</vt:lpstr>
      <vt:lpstr>  黒板掲示用資料について</vt:lpstr>
      <vt:lpstr>「強み」（ストレングス） について知る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佐賀県教育センター</dc:creator>
  <cp:lastModifiedBy>江頭 淑美</cp:lastModifiedBy>
  <cp:revision>498</cp:revision>
  <cp:lastPrinted>2019-01-23T05:43:21Z</cp:lastPrinted>
  <dcterms:created xsi:type="dcterms:W3CDTF">2014-08-11T04:12:28Z</dcterms:created>
  <dcterms:modified xsi:type="dcterms:W3CDTF">2019-02-04T05:39:20Z</dcterms:modified>
</cp:coreProperties>
</file>