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 id="2147483662" r:id="rId3"/>
  </p:sldMasterIdLst>
  <p:notesMasterIdLst>
    <p:notesMasterId r:id="rId21"/>
  </p:notesMasterIdLst>
  <p:handoutMasterIdLst>
    <p:handoutMasterId r:id="rId22"/>
  </p:handoutMasterIdLst>
  <p:sldIdLst>
    <p:sldId id="277" r:id="rId4"/>
    <p:sldId id="346" r:id="rId5"/>
    <p:sldId id="351" r:id="rId6"/>
    <p:sldId id="352" r:id="rId7"/>
    <p:sldId id="328" r:id="rId8"/>
    <p:sldId id="330" r:id="rId9"/>
    <p:sldId id="332" r:id="rId10"/>
    <p:sldId id="333" r:id="rId11"/>
    <p:sldId id="334" r:id="rId12"/>
    <p:sldId id="336" r:id="rId13"/>
    <p:sldId id="337" r:id="rId14"/>
    <p:sldId id="354" r:id="rId15"/>
    <p:sldId id="343" r:id="rId16"/>
    <p:sldId id="340" r:id="rId17"/>
    <p:sldId id="353" r:id="rId18"/>
    <p:sldId id="341" r:id="rId19"/>
    <p:sldId id="329" r:id="rId20"/>
  </p:sldIdLst>
  <p:sldSz cx="12192000" cy="6858000"/>
  <p:notesSz cx="6784975" cy="9906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58">
          <p15:clr>
            <a:srgbClr val="A4A3A4"/>
          </p15:clr>
        </p15:guide>
        <p15:guide id="2" pos="3838">
          <p15:clr>
            <a:srgbClr val="A4A3A4"/>
          </p15:clr>
        </p15:guide>
      </p15:sldGuideLst>
    </p:ext>
    <p:ext uri="{2D200454-40CA-4A62-9FC3-DE9A4176ACB9}">
      <p15:notesGuideLst xmlns:p15="http://schemas.microsoft.com/office/powerpoint/2012/main">
        <p15:guide id="1" orient="horz" pos="3117" userDrawn="1">
          <p15:clr>
            <a:srgbClr val="A4A3A4"/>
          </p15:clr>
        </p15:guide>
        <p15:guide id="2" pos="2135"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牟田 美弥子" initials="牟田" lastIdx="1" clrIdx="0"/>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99"/>
    <a:srgbClr val="FF3399"/>
    <a:srgbClr val="FF0066"/>
    <a:srgbClr val="33CCFF"/>
    <a:srgbClr val="00FF00"/>
    <a:srgbClr val="FF99CC"/>
    <a:srgbClr val="CCFFFF"/>
    <a:srgbClr val="FF33CC"/>
    <a:srgbClr val="990099"/>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83" autoAdjust="0"/>
    <p:restoredTop sz="40775" autoAdjust="0"/>
  </p:normalViewPr>
  <p:slideViewPr>
    <p:cSldViewPr>
      <p:cViewPr varScale="1">
        <p:scale>
          <a:sx n="29" d="100"/>
          <a:sy n="29" d="100"/>
        </p:scale>
        <p:origin x="2214" y="54"/>
      </p:cViewPr>
      <p:guideLst>
        <p:guide orient="horz" pos="2158"/>
        <p:guide pos="383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5" d="100"/>
        <a:sy n="65" d="100"/>
      </p:scale>
      <p:origin x="0" y="0"/>
    </p:cViewPr>
  </p:sorterViewPr>
  <p:notesViewPr>
    <p:cSldViewPr>
      <p:cViewPr varScale="1">
        <p:scale>
          <a:sx n="51" d="100"/>
          <a:sy n="51" d="100"/>
        </p:scale>
        <p:origin x="2982" y="84"/>
      </p:cViewPr>
      <p:guideLst>
        <p:guide orient="horz" pos="3117"/>
        <p:guide pos="2135"/>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commentAuthors" Target="commentAuthor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正方形/長方形 8"/>
          <p:cNvSpPr/>
          <p:nvPr/>
        </p:nvSpPr>
        <p:spPr>
          <a:xfrm>
            <a:off x="268000" y="1113548"/>
            <a:ext cx="1147972" cy="143471"/>
          </a:xfrm>
          <a:prstGeom prst="rect">
            <a:avLst/>
          </a:prstGeom>
          <a:noFill/>
          <a:ln>
            <a:noFill/>
          </a:ln>
        </p:spPr>
        <p:style>
          <a:lnRef idx="2">
            <a:schemeClr val="accent6"/>
          </a:lnRef>
          <a:fillRef idx="1">
            <a:schemeClr val="lt1"/>
          </a:fillRef>
          <a:effectRef idx="0">
            <a:schemeClr val="accent6"/>
          </a:effectRef>
          <a:fontRef idx="minor">
            <a:schemeClr val="dk1"/>
          </a:fontRef>
        </p:style>
        <p:txBody>
          <a:bodyPr lIns="91048" tIns="45520" rIns="91048" bIns="45520" anchor="ctr"/>
          <a:lstStyle/>
          <a:p>
            <a:pPr algn="ctr">
              <a:defRPr lang="ja-JP" altLang="en-US"/>
            </a:pPr>
            <a:r>
              <a:rPr lang="en-US" altLang="ja-JP" sz="1200">
                <a:latin typeface="ＭＳ 明朝"/>
                <a:ea typeface="ＭＳ 明朝"/>
              </a:rPr>
              <a:t>【</a:t>
            </a:r>
            <a:r>
              <a:rPr lang="ja-JP" altLang="en-US" sz="1200">
                <a:latin typeface="+mj-ea"/>
                <a:ea typeface="+mj-ea"/>
              </a:rPr>
              <a:t>スライド１</a:t>
            </a:r>
            <a:r>
              <a:rPr lang="en-US" altLang="ja-JP" sz="1200">
                <a:latin typeface="ＭＳ 明朝"/>
                <a:ea typeface="ＭＳ 明朝"/>
              </a:rPr>
              <a:t>】</a:t>
            </a:r>
          </a:p>
        </p:txBody>
      </p:sp>
      <p:sp>
        <p:nvSpPr>
          <p:cNvPr id="3" name="正方形/長方形 8"/>
          <p:cNvSpPr/>
          <p:nvPr/>
        </p:nvSpPr>
        <p:spPr>
          <a:xfrm>
            <a:off x="3320620" y="1118450"/>
            <a:ext cx="1147972" cy="143471"/>
          </a:xfrm>
          <a:prstGeom prst="rect">
            <a:avLst/>
          </a:prstGeom>
          <a:noFill/>
          <a:ln>
            <a:noFill/>
          </a:ln>
        </p:spPr>
        <p:style>
          <a:lnRef idx="2">
            <a:schemeClr val="accent6"/>
          </a:lnRef>
          <a:fillRef idx="1">
            <a:schemeClr val="lt1"/>
          </a:fillRef>
          <a:effectRef idx="0">
            <a:schemeClr val="accent6"/>
          </a:effectRef>
          <a:fontRef idx="minor">
            <a:schemeClr val="dk1"/>
          </a:fontRef>
        </p:style>
        <p:txBody>
          <a:bodyPr lIns="91048" tIns="45520" rIns="91048" bIns="45520" anchor="ctr"/>
          <a:lstStyle/>
          <a:p>
            <a:pPr algn="ctr">
              <a:defRPr lang="ja-JP" altLang="en-US"/>
            </a:pPr>
            <a:r>
              <a:rPr lang="en-US" altLang="ja-JP" sz="1200">
                <a:latin typeface="ＭＳ 明朝"/>
                <a:ea typeface="ＭＳ 明朝"/>
              </a:rPr>
              <a:t>【</a:t>
            </a:r>
            <a:r>
              <a:rPr lang="ja-JP" altLang="en-US" sz="1200">
                <a:latin typeface="+mj-ea"/>
                <a:ea typeface="+mj-ea"/>
              </a:rPr>
              <a:t>スライド２</a:t>
            </a:r>
            <a:r>
              <a:rPr lang="en-US" altLang="ja-JP" sz="1200">
                <a:latin typeface="ＭＳ 明朝"/>
                <a:ea typeface="ＭＳ 明朝"/>
              </a:rPr>
              <a:t>】</a:t>
            </a:r>
          </a:p>
        </p:txBody>
      </p:sp>
      <p:sp>
        <p:nvSpPr>
          <p:cNvPr id="4" name="正方形/長方形 8"/>
          <p:cNvSpPr/>
          <p:nvPr/>
        </p:nvSpPr>
        <p:spPr>
          <a:xfrm>
            <a:off x="277808" y="4000421"/>
            <a:ext cx="1147972" cy="143471"/>
          </a:xfrm>
          <a:prstGeom prst="rect">
            <a:avLst/>
          </a:prstGeom>
          <a:noFill/>
          <a:ln>
            <a:noFill/>
          </a:ln>
        </p:spPr>
        <p:style>
          <a:lnRef idx="2">
            <a:schemeClr val="accent6"/>
          </a:lnRef>
          <a:fillRef idx="1">
            <a:schemeClr val="lt1"/>
          </a:fillRef>
          <a:effectRef idx="0">
            <a:schemeClr val="accent6"/>
          </a:effectRef>
          <a:fontRef idx="minor">
            <a:schemeClr val="dk1"/>
          </a:fontRef>
        </p:style>
        <p:txBody>
          <a:bodyPr lIns="91048" tIns="45520" rIns="91048" bIns="45520" anchor="ctr"/>
          <a:lstStyle/>
          <a:p>
            <a:pPr algn="ctr">
              <a:defRPr lang="ja-JP" altLang="en-US"/>
            </a:pPr>
            <a:r>
              <a:rPr lang="en-US" altLang="ja-JP" sz="1200">
                <a:latin typeface="ＭＳ 明朝"/>
                <a:ea typeface="ＭＳ 明朝"/>
              </a:rPr>
              <a:t>【</a:t>
            </a:r>
            <a:r>
              <a:rPr lang="ja-JP" altLang="en-US" sz="1200">
                <a:latin typeface="+mj-ea"/>
                <a:ea typeface="+mj-ea"/>
              </a:rPr>
              <a:t>スライド３</a:t>
            </a:r>
            <a:r>
              <a:rPr lang="en-US" altLang="ja-JP" sz="1200">
                <a:latin typeface="ＭＳ 明朝"/>
                <a:ea typeface="ＭＳ 明朝"/>
              </a:rPr>
              <a:t>】</a:t>
            </a:r>
          </a:p>
        </p:txBody>
      </p:sp>
      <p:sp>
        <p:nvSpPr>
          <p:cNvPr id="5" name="正方形/長方形 8"/>
          <p:cNvSpPr/>
          <p:nvPr/>
        </p:nvSpPr>
        <p:spPr>
          <a:xfrm>
            <a:off x="3320620" y="4000421"/>
            <a:ext cx="1147972" cy="143471"/>
          </a:xfrm>
          <a:prstGeom prst="rect">
            <a:avLst/>
          </a:prstGeom>
          <a:noFill/>
          <a:ln>
            <a:noFill/>
          </a:ln>
        </p:spPr>
        <p:style>
          <a:lnRef idx="2">
            <a:schemeClr val="accent6"/>
          </a:lnRef>
          <a:fillRef idx="1">
            <a:schemeClr val="lt1"/>
          </a:fillRef>
          <a:effectRef idx="0">
            <a:schemeClr val="accent6"/>
          </a:effectRef>
          <a:fontRef idx="minor">
            <a:schemeClr val="dk1"/>
          </a:fontRef>
        </p:style>
        <p:txBody>
          <a:bodyPr lIns="91048" tIns="45520" rIns="91048" bIns="45520" anchor="ctr"/>
          <a:lstStyle/>
          <a:p>
            <a:pPr algn="ctr">
              <a:defRPr lang="ja-JP" altLang="en-US"/>
            </a:pPr>
            <a:r>
              <a:rPr lang="en-US" altLang="ja-JP" sz="1200">
                <a:latin typeface="ＭＳ 明朝"/>
                <a:ea typeface="ＭＳ 明朝"/>
              </a:rPr>
              <a:t>【</a:t>
            </a:r>
            <a:r>
              <a:rPr lang="ja-JP" altLang="en-US" sz="1200">
                <a:latin typeface="+mj-ea"/>
                <a:ea typeface="+mj-ea"/>
              </a:rPr>
              <a:t>スライド４</a:t>
            </a:r>
            <a:r>
              <a:rPr lang="en-US" altLang="ja-JP" sz="1200">
                <a:latin typeface="ＭＳ 明朝"/>
                <a:ea typeface="ＭＳ 明朝"/>
              </a:rPr>
              <a:t>】</a:t>
            </a:r>
          </a:p>
        </p:txBody>
      </p:sp>
      <p:sp>
        <p:nvSpPr>
          <p:cNvPr id="6" name="正方形/長方形 8"/>
          <p:cNvSpPr/>
          <p:nvPr/>
        </p:nvSpPr>
        <p:spPr>
          <a:xfrm>
            <a:off x="3320620" y="6871784"/>
            <a:ext cx="1147972" cy="143471"/>
          </a:xfrm>
          <a:prstGeom prst="rect">
            <a:avLst/>
          </a:prstGeom>
          <a:noFill/>
          <a:ln>
            <a:noFill/>
          </a:ln>
        </p:spPr>
        <p:style>
          <a:lnRef idx="2">
            <a:schemeClr val="accent6"/>
          </a:lnRef>
          <a:fillRef idx="1">
            <a:schemeClr val="lt1"/>
          </a:fillRef>
          <a:effectRef idx="0">
            <a:schemeClr val="accent6"/>
          </a:effectRef>
          <a:fontRef idx="minor">
            <a:schemeClr val="dk1"/>
          </a:fontRef>
        </p:style>
        <p:txBody>
          <a:bodyPr lIns="91048" tIns="45520" rIns="91048" bIns="45520" anchor="ctr"/>
          <a:lstStyle/>
          <a:p>
            <a:pPr algn="ctr">
              <a:defRPr lang="ja-JP" altLang="en-US"/>
            </a:pPr>
            <a:r>
              <a:rPr lang="en-US" altLang="ja-JP" sz="1200">
                <a:latin typeface="ＭＳ 明朝"/>
                <a:ea typeface="ＭＳ 明朝"/>
              </a:rPr>
              <a:t>【</a:t>
            </a:r>
            <a:r>
              <a:rPr lang="ja-JP" altLang="en-US" sz="1200">
                <a:latin typeface="+mj-ea"/>
                <a:ea typeface="+mj-ea"/>
              </a:rPr>
              <a:t>スライド６</a:t>
            </a:r>
            <a:r>
              <a:rPr lang="en-US" altLang="ja-JP" sz="1200">
                <a:latin typeface="ＭＳ 明朝"/>
                <a:ea typeface="ＭＳ 明朝"/>
              </a:rPr>
              <a:t>】</a:t>
            </a:r>
          </a:p>
        </p:txBody>
      </p:sp>
      <p:sp>
        <p:nvSpPr>
          <p:cNvPr id="7" name="正方形/長方形 8"/>
          <p:cNvSpPr/>
          <p:nvPr/>
        </p:nvSpPr>
        <p:spPr>
          <a:xfrm>
            <a:off x="265995" y="6875417"/>
            <a:ext cx="1147972" cy="143471"/>
          </a:xfrm>
          <a:prstGeom prst="rect">
            <a:avLst/>
          </a:prstGeom>
          <a:noFill/>
          <a:ln>
            <a:noFill/>
          </a:ln>
        </p:spPr>
        <p:style>
          <a:lnRef idx="2">
            <a:schemeClr val="accent6"/>
          </a:lnRef>
          <a:fillRef idx="1">
            <a:schemeClr val="lt1"/>
          </a:fillRef>
          <a:effectRef idx="0">
            <a:schemeClr val="accent6"/>
          </a:effectRef>
          <a:fontRef idx="minor">
            <a:schemeClr val="dk1"/>
          </a:fontRef>
        </p:style>
        <p:txBody>
          <a:bodyPr lIns="91048" tIns="45520" rIns="91048" bIns="45520" anchor="ctr"/>
          <a:lstStyle/>
          <a:p>
            <a:pPr algn="ctr">
              <a:defRPr lang="ja-JP" altLang="en-US"/>
            </a:pPr>
            <a:r>
              <a:rPr lang="en-US" altLang="ja-JP" sz="1200">
                <a:latin typeface="ＭＳ 明朝"/>
                <a:ea typeface="ＭＳ 明朝"/>
              </a:rPr>
              <a:t>【</a:t>
            </a:r>
            <a:r>
              <a:rPr lang="ja-JP" altLang="en-US" sz="1200">
                <a:latin typeface="+mj-ea"/>
                <a:ea typeface="+mj-ea"/>
              </a:rPr>
              <a:t>スライド５</a:t>
            </a:r>
            <a:r>
              <a:rPr lang="en-US" altLang="ja-JP" sz="1200">
                <a:latin typeface="ＭＳ 明朝"/>
                <a:ea typeface="ＭＳ 明朝"/>
              </a:rPr>
              <a:t>】</a:t>
            </a:r>
          </a:p>
        </p:txBody>
      </p:sp>
      <p:sp>
        <p:nvSpPr>
          <p:cNvPr id="8" name="ヘッダー プレースホルダー 7"/>
          <p:cNvSpPr>
            <a:spLocks noGrp="1"/>
          </p:cNvSpPr>
          <p:nvPr>
            <p:ph type="hdr" sz="quarter"/>
          </p:nvPr>
        </p:nvSpPr>
        <p:spPr>
          <a:xfrm>
            <a:off x="7" y="174428"/>
            <a:ext cx="6784975" cy="318140"/>
          </a:xfrm>
          <a:prstGeom prst="rect">
            <a:avLst/>
          </a:prstGeom>
        </p:spPr>
        <p:txBody>
          <a:bodyPr vert="horz" lIns="91202" tIns="45597" rIns="91202" bIns="45597"/>
          <a:lstStyle>
            <a:lvl1pPr algn="l">
              <a:defRPr sz="1200"/>
            </a:lvl1pPr>
          </a:lstStyle>
          <a:p>
            <a:pPr algn="ctr">
              <a:defRPr lang="ja-JP" altLang="en-US"/>
            </a:pPr>
            <a:r>
              <a:rPr lang="ja-JP" altLang="en-US" sz="800">
                <a:latin typeface="ＭＳ 明朝"/>
                <a:ea typeface="ＭＳ 明朝"/>
              </a:rPr>
              <a:t>平成</a:t>
            </a:r>
            <a:r>
              <a:rPr lang="en-US" altLang="ja-JP" sz="800">
                <a:latin typeface="ＭＳ 明朝"/>
                <a:ea typeface="ＭＳ 明朝"/>
              </a:rPr>
              <a:t>26</a:t>
            </a:r>
            <a:r>
              <a:rPr lang="ja-JP" altLang="en-US" sz="800">
                <a:latin typeface="ＭＳ 明朝"/>
                <a:ea typeface="ＭＳ 明朝"/>
              </a:rPr>
              <a:t>・</a:t>
            </a:r>
            <a:r>
              <a:rPr lang="en-US" altLang="ja-JP" sz="800">
                <a:latin typeface="ＭＳ 明朝"/>
                <a:ea typeface="ＭＳ 明朝"/>
              </a:rPr>
              <a:t>27</a:t>
            </a:r>
            <a:r>
              <a:rPr lang="ja-JP" altLang="en-US" sz="800">
                <a:latin typeface="ＭＳ 明朝"/>
                <a:ea typeface="ＭＳ 明朝"/>
              </a:rPr>
              <a:t>年度　小・中・高等学校教育相談</a:t>
            </a:r>
            <a:endParaRPr lang="ja-JP" altLang="en-US" sz="800" dirty="0">
              <a:latin typeface="ＭＳ 明朝"/>
              <a:ea typeface="ＭＳ 明朝"/>
            </a:endParaRPr>
          </a:p>
        </p:txBody>
      </p:sp>
    </p:spTree>
    <p:extLst>
      <p:ext uri="{BB962C8B-B14F-4D97-AF65-F5344CB8AC3E}">
        <p14:creationId xmlns:p14="http://schemas.microsoft.com/office/powerpoint/2010/main" val="354708032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スライド イメージ プレースホルダー 5"/>
          <p:cNvSpPr>
            <a:spLocks noGrp="1" noRot="1" noChangeAspect="1"/>
          </p:cNvSpPr>
          <p:nvPr>
            <p:ph type="sldImg" idx="2"/>
          </p:nvPr>
        </p:nvSpPr>
        <p:spPr>
          <a:xfrm>
            <a:off x="420688" y="1238250"/>
            <a:ext cx="5943600" cy="3343275"/>
          </a:xfrm>
          <a:prstGeom prst="rect">
            <a:avLst/>
          </a:prstGeom>
          <a:noFill/>
          <a:ln w="12700">
            <a:solidFill>
              <a:prstClr val="black"/>
            </a:solidFill>
          </a:ln>
        </p:spPr>
        <p:txBody>
          <a:bodyPr vert="horz" lIns="91225" tIns="45613" rIns="91225" bIns="45613" rtlCol="0" anchor="ctr"/>
          <a:lstStyle/>
          <a:p>
            <a:endParaRPr lang="ja-JP" altLang="en-US"/>
          </a:p>
        </p:txBody>
      </p:sp>
      <p:sp>
        <p:nvSpPr>
          <p:cNvPr id="8" name="ノート プレースホルダー 7"/>
          <p:cNvSpPr>
            <a:spLocks noGrp="1"/>
          </p:cNvSpPr>
          <p:nvPr>
            <p:ph type="body" sz="quarter" idx="3"/>
          </p:nvPr>
        </p:nvSpPr>
        <p:spPr>
          <a:xfrm>
            <a:off x="678498" y="4767739"/>
            <a:ext cx="5427980" cy="3900012"/>
          </a:xfrm>
          <a:prstGeom prst="rect">
            <a:avLst/>
          </a:prstGeom>
        </p:spPr>
        <p:txBody>
          <a:bodyPr vert="horz" lIns="91225" tIns="45613" rIns="91225" bIns="45613"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ボックス 3"/>
          <p:cNvSpPr txBox="1"/>
          <p:nvPr/>
        </p:nvSpPr>
        <p:spPr>
          <a:xfrm>
            <a:off x="1761948" y="347556"/>
            <a:ext cx="4335975" cy="211361"/>
          </a:xfrm>
          <a:prstGeom prst="rect">
            <a:avLst/>
          </a:prstGeom>
          <a:noFill/>
        </p:spPr>
        <p:txBody>
          <a:bodyPr wrap="square" lIns="87791" tIns="43894" rIns="87791" bIns="43894" rtlCol="0">
            <a:spAutoFit/>
          </a:bodyPr>
          <a:lstStyle/>
          <a:p>
            <a:pPr algn="r">
              <a:defRPr lang="ja-JP" altLang="en-US"/>
            </a:pPr>
            <a:r>
              <a:rPr lang="ja-JP" altLang="en-US" sz="800" dirty="0">
                <a:latin typeface="ＭＳ ゴシック" panose="020B0609070205080204" pitchFamily="49" charset="-128"/>
                <a:ea typeface="ＭＳ ゴシック" panose="020B0609070205080204" pitchFamily="49" charset="-128"/>
              </a:rPr>
              <a:t>平成</a:t>
            </a:r>
            <a:r>
              <a:rPr lang="en-US" altLang="ja-JP" sz="800" dirty="0">
                <a:latin typeface="ＭＳ ゴシック" panose="020B0609070205080204" pitchFamily="49" charset="-128"/>
                <a:ea typeface="ＭＳ ゴシック" panose="020B0609070205080204" pitchFamily="49" charset="-128"/>
              </a:rPr>
              <a:t>30</a:t>
            </a:r>
            <a:r>
              <a:rPr lang="ja-JP" altLang="en-US" sz="800" dirty="0">
                <a:latin typeface="ＭＳ ゴシック" panose="020B0609070205080204" pitchFamily="49" charset="-128"/>
                <a:ea typeface="ＭＳ ゴシック" panose="020B0609070205080204" pitchFamily="49" charset="-128"/>
              </a:rPr>
              <a:t>年度　佐賀県教育センター　小・中・高等学校教育相談</a:t>
            </a:r>
          </a:p>
        </p:txBody>
      </p:sp>
    </p:spTree>
    <p:extLst>
      <p:ext uri="{BB962C8B-B14F-4D97-AF65-F5344CB8AC3E}">
        <p14:creationId xmlns:p14="http://schemas.microsoft.com/office/powerpoint/2010/main" val="195421676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Rot="1" noChangeAspect="1" noChangeArrowheads="1" noTextEdit="1"/>
          </p:cNvSpPr>
          <p:nvPr>
            <p:ph type="sldImg"/>
          </p:nvPr>
        </p:nvSpPr>
        <p:spPr bwMode="auto">
          <a:xfrm>
            <a:off x="684213" y="1757363"/>
            <a:ext cx="5421312" cy="3049587"/>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8" name="Rectangle 3"/>
          <p:cNvSpPr>
            <a:spLocks noGrp="1" noRot="1" noChangeArrowheads="1"/>
          </p:cNvSpPr>
          <p:nvPr>
            <p:ph type="body" idx="1"/>
          </p:nvPr>
        </p:nvSpPr>
        <p:spPr bwMode="auto">
          <a:xfrm>
            <a:off x="678497" y="4819652"/>
            <a:ext cx="5427980" cy="39004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12242">
              <a:defRPr/>
            </a:pPr>
            <a:endParaRPr lang="en-US" altLang="ja-JP" sz="1400" b="1" dirty="0">
              <a:solidFill>
                <a:prstClr val="black"/>
              </a:solidFill>
              <a:latin typeface="+mj-ea"/>
            </a:endParaRPr>
          </a:p>
          <a:p>
            <a:pPr defTabSz="912242">
              <a:defRPr/>
            </a:pPr>
            <a:r>
              <a:rPr lang="ja-JP" altLang="en-US" sz="1400" b="1" dirty="0">
                <a:solidFill>
                  <a:prstClr val="black"/>
                </a:solidFill>
                <a:latin typeface="+mj-ea"/>
              </a:rPr>
              <a:t>●印はアニメーションを動かすタイミング</a:t>
            </a:r>
          </a:p>
          <a:p>
            <a:pPr defTabSz="912242">
              <a:defRPr/>
            </a:pPr>
            <a:r>
              <a:rPr lang="ja-JP" altLang="en-US" sz="1400" b="1" dirty="0">
                <a:solidFill>
                  <a:prstClr val="black"/>
                </a:solidFill>
                <a:latin typeface="+mj-ea"/>
              </a:rPr>
              <a:t>・は予想される生徒の反応</a:t>
            </a:r>
            <a:endParaRPr lang="en-US" altLang="ja-JP" sz="1400" b="1" dirty="0">
              <a:solidFill>
                <a:prstClr val="black"/>
              </a:solidFill>
              <a:latin typeface="+mj-ea"/>
            </a:endParaRPr>
          </a:p>
          <a:p>
            <a:pPr defTabSz="912242">
              <a:defRPr/>
            </a:pPr>
            <a:r>
              <a:rPr lang="en-US" altLang="ja-JP" sz="1400" b="1" dirty="0">
                <a:solidFill>
                  <a:prstClr val="black"/>
                </a:solidFill>
                <a:latin typeface="+mj-ea"/>
              </a:rPr>
              <a:t>【】</a:t>
            </a:r>
            <a:r>
              <a:rPr lang="ja-JP" altLang="en-US" sz="1400" b="1" dirty="0">
                <a:solidFill>
                  <a:prstClr val="black"/>
                </a:solidFill>
                <a:latin typeface="+mj-ea"/>
              </a:rPr>
              <a:t>内は教師の動き</a:t>
            </a:r>
            <a:endParaRPr lang="en-US" altLang="ja-JP" sz="1400" b="1" dirty="0">
              <a:solidFill>
                <a:prstClr val="black"/>
              </a:solidFill>
              <a:latin typeface="+mj-ea"/>
            </a:endParaRPr>
          </a:p>
          <a:p>
            <a:pPr defTabSz="912242">
              <a:defRPr/>
            </a:pPr>
            <a:endParaRPr lang="en-US" altLang="ja-JP" sz="1400" dirty="0">
              <a:latin typeface="+mj-ea"/>
            </a:endParaRPr>
          </a:p>
          <a:p>
            <a:pPr defTabSz="912242">
              <a:defRPr/>
            </a:pPr>
            <a:r>
              <a:rPr lang="en-US" altLang="ja-JP" sz="1400" dirty="0">
                <a:latin typeface="+mj-ea"/>
              </a:rPr>
              <a:t>【</a:t>
            </a:r>
            <a:r>
              <a:rPr lang="ja-JP" altLang="en-US" sz="1400" dirty="0">
                <a:latin typeface="+mj-ea"/>
              </a:rPr>
              <a:t>授業前に交流活動をするグループをつくっておき、これまでに使用</a:t>
            </a:r>
            <a:endParaRPr lang="en-US" altLang="ja-JP" sz="1400" dirty="0">
              <a:latin typeface="+mj-ea"/>
            </a:endParaRPr>
          </a:p>
          <a:p>
            <a:pPr defTabSz="912242">
              <a:defRPr/>
            </a:pPr>
            <a:r>
              <a:rPr lang="ja-JP" altLang="en-US" sz="1400" dirty="0">
                <a:latin typeface="+mj-ea"/>
              </a:rPr>
              <a:t>したワークシートと振り返りシートを配付しておく</a:t>
            </a:r>
            <a:r>
              <a:rPr lang="en-US" altLang="ja-JP" sz="1400" dirty="0">
                <a:latin typeface="+mj-ea"/>
              </a:rPr>
              <a:t>】</a:t>
            </a:r>
            <a:endParaRPr lang="ja-JP" altLang="en-US" sz="1400" dirty="0">
              <a:latin typeface="+mj-ea"/>
            </a:endParaRPr>
          </a:p>
          <a:p>
            <a:pPr eaLnBrk="1" hangingPunct="1">
              <a:spcBef>
                <a:spcPct val="0"/>
              </a:spcBef>
            </a:pPr>
            <a:endParaRPr lang="en-US" altLang="ja-JP" sz="1400" dirty="0">
              <a:latin typeface="Times New Roman" panose="02020603050405020304" pitchFamily="18" charset="0"/>
            </a:endParaRPr>
          </a:p>
          <a:p>
            <a:pPr eaLnBrk="1" hangingPunct="1">
              <a:spcBef>
                <a:spcPct val="0"/>
              </a:spcBef>
            </a:pPr>
            <a:r>
              <a:rPr lang="ja-JP" altLang="en-US" sz="1400" dirty="0">
                <a:latin typeface="Times New Roman" panose="02020603050405020304" pitchFamily="18" charset="0"/>
              </a:rPr>
              <a:t>今日も引き続き、「強み」について学習していきます。</a:t>
            </a:r>
            <a:endParaRPr lang="en-US" altLang="ja-JP" sz="1400" dirty="0">
              <a:latin typeface="Times New Roman" panose="02020603050405020304" pitchFamily="18" charset="0"/>
            </a:endParaRPr>
          </a:p>
          <a:p>
            <a:pPr eaLnBrk="1" hangingPunct="1">
              <a:spcBef>
                <a:spcPct val="0"/>
              </a:spcBef>
            </a:pPr>
            <a:r>
              <a:rPr lang="ja-JP" altLang="en-US" sz="1400" dirty="0">
                <a:latin typeface="Times New Roman" panose="02020603050405020304" pitchFamily="18" charset="0"/>
              </a:rPr>
              <a:t>　</a:t>
            </a:r>
            <a:endParaRPr lang="en-US" altLang="ja-JP" sz="1400" dirty="0">
              <a:latin typeface="Times New Roman" panose="02020603050405020304" pitchFamily="18" charset="0"/>
            </a:endParaRPr>
          </a:p>
          <a:p>
            <a:pPr eaLnBrk="1" hangingPunct="1">
              <a:spcBef>
                <a:spcPct val="0"/>
              </a:spcBef>
            </a:pPr>
            <a:r>
              <a:rPr lang="ja-JP" altLang="en-US" sz="1400" dirty="0">
                <a:latin typeface="Times New Roman" panose="02020603050405020304" pitchFamily="18" charset="0"/>
              </a:rPr>
              <a:t>まずは前回までの学習を振り返りましょう。</a:t>
            </a:r>
            <a:endParaRPr lang="en-US" altLang="ja-JP" sz="1400" dirty="0">
              <a:latin typeface="Times New Roman" panose="02020603050405020304" pitchFamily="18" charset="0"/>
            </a:endParaRPr>
          </a:p>
          <a:p>
            <a:pPr eaLnBrk="1" hangingPunct="1">
              <a:spcBef>
                <a:spcPct val="0"/>
              </a:spcBef>
            </a:pPr>
            <a:endParaRPr lang="ja-JP" altLang="en-US" sz="1300" dirty="0">
              <a:latin typeface="Times New Roman" panose="02020603050405020304" pitchFamily="18" charset="0"/>
            </a:endParaRPr>
          </a:p>
        </p:txBody>
      </p:sp>
      <p:sp>
        <p:nvSpPr>
          <p:cNvPr id="6" name="ヘッダー プレースホルダー 3"/>
          <p:cNvSpPr txBox="1"/>
          <p:nvPr/>
        </p:nvSpPr>
        <p:spPr>
          <a:xfrm>
            <a:off x="677252" y="790593"/>
            <a:ext cx="5314568" cy="173796"/>
          </a:xfrm>
          <a:prstGeom prst="rect">
            <a:avLst/>
          </a:prstGeom>
          <a:solidFill>
            <a:srgbClr val="CCFFCC"/>
          </a:solidFill>
          <a:ln>
            <a:noFill/>
          </a:ln>
        </p:spPr>
        <p:txBody>
          <a:bodyPr vert="horz" lIns="90943" tIns="45470" rIns="90943" bIns="45470" anchor="ctr"/>
          <a:lstStyle>
            <a:defPPr>
              <a:defRPr lang="ja-JP"/>
            </a:defPPr>
            <a:lvl1pPr marL="0" algn="l" defTabSz="914400" rtl="0" eaLnBrk="1" latinLnBrk="0" hangingPunct="1">
              <a:defRPr kumimoji="1" sz="20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lang="ja-JP" altLang="en-US"/>
            </a:pPr>
            <a:r>
              <a:rPr lang="ja-JP" altLang="en-US" sz="1300" dirty="0"/>
              <a:t>本時で使用するスライドと、スライドを提示する際の教師用シナリオです。</a:t>
            </a:r>
          </a:p>
        </p:txBody>
      </p:sp>
      <p:sp>
        <p:nvSpPr>
          <p:cNvPr id="7" name="ヘッダー プレースホルダー 5"/>
          <p:cNvSpPr txBox="1"/>
          <p:nvPr/>
        </p:nvSpPr>
        <p:spPr>
          <a:xfrm>
            <a:off x="659424" y="1200534"/>
            <a:ext cx="3072052" cy="512197"/>
          </a:xfrm>
          <a:prstGeom prst="rect">
            <a:avLst/>
          </a:prstGeom>
        </p:spPr>
        <p:txBody>
          <a:bodyPr lIns="87757" tIns="43879" rIns="87757" bIns="43879"/>
          <a:lstStyle>
            <a:defPPr>
              <a:defRPr lang="ja-JP"/>
            </a:defPPr>
            <a:lvl1pPr algn="l" rtl="0" eaLnBrk="0" fontAlgn="base" hangingPunct="0">
              <a:spcBef>
                <a:spcPct val="0"/>
              </a:spcBef>
              <a:spcAft>
                <a:spcPct val="0"/>
              </a:spcAft>
              <a:defRPr kumimoji="1" kern="1200">
                <a:solidFill>
                  <a:schemeClr val="tx1"/>
                </a:solidFill>
                <a:latin typeface="Arial"/>
                <a:ea typeface="ＭＳ Ｐゴシック"/>
                <a:cs typeface="+mn-cs"/>
              </a:defRPr>
            </a:lvl1pPr>
            <a:lvl2pPr marL="457200" algn="l" rtl="0" eaLnBrk="0" fontAlgn="base" hangingPunct="0">
              <a:spcBef>
                <a:spcPct val="0"/>
              </a:spcBef>
              <a:spcAft>
                <a:spcPct val="0"/>
              </a:spcAft>
              <a:defRPr kumimoji="1" kern="1200">
                <a:solidFill>
                  <a:schemeClr val="tx1"/>
                </a:solidFill>
                <a:latin typeface="Arial"/>
                <a:ea typeface="ＭＳ Ｐゴシック"/>
                <a:cs typeface="+mn-cs"/>
              </a:defRPr>
            </a:lvl2pPr>
            <a:lvl3pPr marL="914400" algn="l" rtl="0" eaLnBrk="0" fontAlgn="base" hangingPunct="0">
              <a:spcBef>
                <a:spcPct val="0"/>
              </a:spcBef>
              <a:spcAft>
                <a:spcPct val="0"/>
              </a:spcAft>
              <a:defRPr kumimoji="1" kern="1200">
                <a:solidFill>
                  <a:schemeClr val="tx1"/>
                </a:solidFill>
                <a:latin typeface="Arial"/>
                <a:ea typeface="ＭＳ Ｐゴシック"/>
                <a:cs typeface="+mn-cs"/>
              </a:defRPr>
            </a:lvl3pPr>
            <a:lvl4pPr marL="1371600" algn="l" rtl="0" eaLnBrk="0" fontAlgn="base" hangingPunct="0">
              <a:spcBef>
                <a:spcPct val="0"/>
              </a:spcBef>
              <a:spcAft>
                <a:spcPct val="0"/>
              </a:spcAft>
              <a:defRPr kumimoji="1" kern="1200">
                <a:solidFill>
                  <a:schemeClr val="tx1"/>
                </a:solidFill>
                <a:latin typeface="Arial"/>
                <a:ea typeface="ＭＳ Ｐゴシック"/>
                <a:cs typeface="+mn-cs"/>
              </a:defRPr>
            </a:lvl4pPr>
            <a:lvl5pPr marL="1828800" algn="l" rtl="0" eaLnBrk="0" fontAlgn="base" hangingPunct="0">
              <a:spcBef>
                <a:spcPct val="0"/>
              </a:spcBef>
              <a:spcAft>
                <a:spcPct val="0"/>
              </a:spcAft>
              <a:defRPr kumimoji="1" kern="1200">
                <a:solidFill>
                  <a:schemeClr val="tx1"/>
                </a:solidFill>
                <a:latin typeface="Arial"/>
                <a:ea typeface="ＭＳ Ｐゴシック"/>
                <a:cs typeface="+mn-cs"/>
              </a:defRPr>
            </a:lvl5pPr>
            <a:lvl6pPr marL="2286000" algn="l" defTabSz="914400" rtl="0" eaLnBrk="1" latinLnBrk="0" hangingPunct="1">
              <a:defRPr kumimoji="1" kern="1200">
                <a:solidFill>
                  <a:schemeClr val="tx1"/>
                </a:solidFill>
                <a:latin typeface="Arial"/>
                <a:ea typeface="ＭＳ Ｐゴシック"/>
                <a:cs typeface="+mn-cs"/>
              </a:defRPr>
            </a:lvl6pPr>
            <a:lvl7pPr marL="2743200" algn="l" defTabSz="914400" rtl="0" eaLnBrk="1" latinLnBrk="0" hangingPunct="1">
              <a:defRPr kumimoji="1" kern="1200">
                <a:solidFill>
                  <a:schemeClr val="tx1"/>
                </a:solidFill>
                <a:latin typeface="Arial"/>
                <a:ea typeface="ＭＳ Ｐゴシック"/>
                <a:cs typeface="+mn-cs"/>
              </a:defRPr>
            </a:lvl7pPr>
            <a:lvl8pPr marL="3200400" algn="l" defTabSz="914400" rtl="0" eaLnBrk="1" latinLnBrk="0" hangingPunct="1">
              <a:defRPr kumimoji="1" kern="1200">
                <a:solidFill>
                  <a:schemeClr val="tx1"/>
                </a:solidFill>
                <a:latin typeface="Arial"/>
                <a:ea typeface="ＭＳ Ｐゴシック"/>
                <a:cs typeface="+mn-cs"/>
              </a:defRPr>
            </a:lvl8pPr>
            <a:lvl9pPr marL="3657600" algn="l" defTabSz="914400" rtl="0" eaLnBrk="1" latinLnBrk="0" hangingPunct="1">
              <a:defRPr kumimoji="1" kern="1200">
                <a:solidFill>
                  <a:schemeClr val="tx1"/>
                </a:solidFill>
                <a:latin typeface="Arial"/>
                <a:ea typeface="ＭＳ Ｐゴシック"/>
                <a:cs typeface="+mn-cs"/>
              </a:defRPr>
            </a:lvl9pPr>
          </a:lstStyle>
          <a:p>
            <a:pPr>
              <a:defRPr lang="ja-JP" altLang="en-US"/>
            </a:pPr>
            <a:r>
              <a:rPr lang="en-US" altLang="ja-JP" sz="2000" dirty="0">
                <a:latin typeface="+mj-ea"/>
                <a:ea typeface="+mj-ea"/>
              </a:rPr>
              <a:t>【</a:t>
            </a:r>
            <a:r>
              <a:rPr lang="ja-JP" altLang="en-US" sz="2000" dirty="0">
                <a:latin typeface="+mj-ea"/>
                <a:ea typeface="+mj-ea"/>
              </a:rPr>
              <a:t>スライド１</a:t>
            </a:r>
            <a:r>
              <a:rPr lang="en-US" altLang="ja-JP" sz="2000" dirty="0">
                <a:latin typeface="+mj-ea"/>
                <a:ea typeface="+mj-ea"/>
              </a:rPr>
              <a:t>】</a:t>
            </a:r>
            <a:r>
              <a:rPr lang="ja-JP" altLang="en-US" sz="2000" dirty="0">
                <a:latin typeface="+mj-ea"/>
                <a:ea typeface="+mj-ea"/>
              </a:rPr>
              <a:t>（</a:t>
            </a:r>
            <a:r>
              <a:rPr lang="en-US" altLang="ja-JP" sz="2000" dirty="0">
                <a:latin typeface="+mj-ea"/>
                <a:ea typeface="+mj-ea"/>
              </a:rPr>
              <a:t>30</a:t>
            </a:r>
            <a:r>
              <a:rPr lang="ja-JP" altLang="en-US" sz="2000" dirty="0">
                <a:latin typeface="+mj-ea"/>
                <a:ea typeface="+mj-ea"/>
              </a:rPr>
              <a:t>秒）</a:t>
            </a:r>
            <a:endParaRPr lang="en-US" altLang="ja-JP" sz="2000" dirty="0">
              <a:latin typeface="+mj-ea"/>
              <a:ea typeface="+mj-ea"/>
            </a:endParaRPr>
          </a:p>
        </p:txBody>
      </p:sp>
    </p:spTree>
    <p:extLst>
      <p:ext uri="{BB962C8B-B14F-4D97-AF65-F5344CB8AC3E}">
        <p14:creationId xmlns:p14="http://schemas.microsoft.com/office/powerpoint/2010/main" val="42356706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8975" y="1712913"/>
            <a:ext cx="5421313" cy="3051175"/>
          </a:xfrm>
          <a:prstGeom prst="rect">
            <a:avLst/>
          </a:prstGeom>
        </p:spPr>
      </p:sp>
      <p:sp>
        <p:nvSpPr>
          <p:cNvPr id="3" name="ノート プレースホルダー 2"/>
          <p:cNvSpPr>
            <a:spLocks noGrp="1"/>
          </p:cNvSpPr>
          <p:nvPr>
            <p:ph type="body" idx="1"/>
          </p:nvPr>
        </p:nvSpPr>
        <p:spPr>
          <a:xfrm>
            <a:off x="685641" y="4764088"/>
            <a:ext cx="5427980" cy="4572506"/>
          </a:xfrm>
          <a:prstGeom prst="rect">
            <a:avLst/>
          </a:prstGeom>
        </p:spPr>
        <p:txBody>
          <a:bodyPr/>
          <a:lstStyle/>
          <a:p>
            <a:endParaRPr lang="en-US" altLang="ja-JP" sz="1400" dirty="0">
              <a:latin typeface="+mn-ea"/>
            </a:endParaRPr>
          </a:p>
          <a:p>
            <a:r>
              <a:rPr lang="ja-JP" altLang="en-US" sz="1400" dirty="0">
                <a:latin typeface="+mn-ea"/>
              </a:rPr>
              <a:t>今までの授業でたくさんの「強み」を見付けることができました。</a:t>
            </a:r>
            <a:endParaRPr lang="en-US" altLang="ja-JP" sz="1400" dirty="0">
              <a:latin typeface="+mn-ea"/>
            </a:endParaRPr>
          </a:p>
          <a:p>
            <a:pPr lvl="0">
              <a:defRPr lang="ja-JP" altLang="en-US"/>
            </a:pPr>
            <a:r>
              <a:rPr lang="ja-JP" altLang="en-US" sz="1400" dirty="0">
                <a:latin typeface="+mn-ea"/>
              </a:rPr>
              <a:t>今日は、その見付けた「強み」を整理して、宝箱に収めていきます。</a:t>
            </a:r>
            <a:endParaRPr lang="en-US" altLang="ja-JP" sz="1400" dirty="0">
              <a:latin typeface="+mn-ea"/>
            </a:endParaRPr>
          </a:p>
          <a:p>
            <a:pPr lvl="0">
              <a:defRPr lang="ja-JP" altLang="en-US"/>
            </a:pPr>
            <a:endParaRPr lang="ja-JP" altLang="en-US" sz="1400" dirty="0">
              <a:latin typeface="+mn-ea"/>
            </a:endParaRPr>
          </a:p>
          <a:p>
            <a:pPr lvl="0">
              <a:defRPr lang="ja-JP" altLang="en-US"/>
            </a:pPr>
            <a:r>
              <a:rPr lang="ja-JP" altLang="en-US" sz="1400" dirty="0">
                <a:latin typeface="+mn-ea"/>
              </a:rPr>
              <a:t>ファイルに入っているこれまでのワークシートや振り返りシートを見て、</a:t>
            </a:r>
          </a:p>
          <a:p>
            <a:pPr lvl="0">
              <a:defRPr lang="ja-JP" altLang="en-US"/>
            </a:pPr>
            <a:r>
              <a:rPr lang="ja-JP" altLang="en-US" sz="1400" dirty="0">
                <a:latin typeface="+mn-ea"/>
              </a:rPr>
              <a:t>自分の「強み」を書いていきます。関連のあるものはつなげます。</a:t>
            </a:r>
            <a:endParaRPr lang="en-US" altLang="ja-JP" sz="1400" dirty="0">
              <a:latin typeface="+mn-ea"/>
            </a:endParaRPr>
          </a:p>
          <a:p>
            <a:pPr lvl="0">
              <a:defRPr lang="ja-JP" altLang="en-US"/>
            </a:pPr>
            <a:endParaRPr lang="en-US" altLang="ja-JP" sz="1400" dirty="0">
              <a:latin typeface="+mn-ea"/>
            </a:endParaRPr>
          </a:p>
          <a:p>
            <a:pPr lvl="0">
              <a:defRPr lang="ja-JP" altLang="en-US"/>
            </a:pPr>
            <a:r>
              <a:rPr lang="ja-JP" altLang="en-US" sz="1400" dirty="0">
                <a:latin typeface="+mn-ea"/>
              </a:rPr>
              <a:t>●「想像力が豊か」「走ることが得意」「人と関わることが好き」</a:t>
            </a:r>
            <a:endParaRPr lang="en-US" altLang="ja-JP" sz="1400" dirty="0">
              <a:latin typeface="+mn-ea"/>
            </a:endParaRPr>
          </a:p>
          <a:p>
            <a:pPr lvl="0">
              <a:defRPr lang="ja-JP" altLang="en-US"/>
            </a:pPr>
            <a:r>
              <a:rPr lang="ja-JP" altLang="en-US" sz="1400" dirty="0">
                <a:latin typeface="+mn-ea"/>
              </a:rPr>
              <a:t>●「よく気が付く」「元気がある」などと</a:t>
            </a:r>
            <a:endParaRPr lang="en-US" altLang="ja-JP" sz="1400" dirty="0">
              <a:latin typeface="+mn-ea"/>
            </a:endParaRPr>
          </a:p>
          <a:p>
            <a:pPr lvl="0">
              <a:defRPr lang="ja-JP" altLang="en-US"/>
            </a:pPr>
            <a:endParaRPr lang="en-US" altLang="ja-JP" sz="1400" dirty="0">
              <a:latin typeface="+mn-ea"/>
            </a:endParaRPr>
          </a:p>
          <a:p>
            <a:pPr lvl="0">
              <a:defRPr lang="ja-JP" altLang="en-US"/>
            </a:pPr>
            <a:r>
              <a:rPr lang="ja-JP" altLang="en-US" sz="1400" dirty="0">
                <a:latin typeface="+mn-ea"/>
              </a:rPr>
              <a:t>書きながら、新しい「強み」を発見した人は、</a:t>
            </a:r>
            <a:endParaRPr lang="en-US" altLang="ja-JP" sz="1400" dirty="0">
              <a:latin typeface="+mn-ea"/>
            </a:endParaRPr>
          </a:p>
          <a:p>
            <a:pPr lvl="0">
              <a:defRPr lang="ja-JP" altLang="en-US"/>
            </a:pPr>
            <a:r>
              <a:rPr lang="ja-JP" altLang="en-US" sz="1400" dirty="0">
                <a:latin typeface="+mn-ea"/>
              </a:rPr>
              <a:t>それも付け加えてください。</a:t>
            </a:r>
            <a:endParaRPr lang="en-US" altLang="ja-JP" sz="1400" dirty="0">
              <a:latin typeface="+mn-ea"/>
            </a:endParaRPr>
          </a:p>
          <a:p>
            <a:pPr lvl="0">
              <a:defRPr lang="ja-JP" altLang="en-US"/>
            </a:pPr>
            <a:r>
              <a:rPr lang="ja-JP" altLang="en-US" sz="1400" dirty="0">
                <a:latin typeface="+mn-ea"/>
              </a:rPr>
              <a:t>例えば「元気がある」と「走ることが得意」だから</a:t>
            </a:r>
            <a:endParaRPr lang="en-US" altLang="ja-JP" sz="1400" dirty="0">
              <a:latin typeface="+mn-ea"/>
            </a:endParaRPr>
          </a:p>
          <a:p>
            <a:pPr lvl="0">
              <a:defRPr lang="ja-JP" altLang="en-US"/>
            </a:pPr>
            <a:r>
              <a:rPr lang="ja-JP" altLang="en-US" sz="1400" dirty="0">
                <a:latin typeface="+mn-ea"/>
              </a:rPr>
              <a:t>●「体力がある」などです。</a:t>
            </a:r>
            <a:endParaRPr lang="en-US" altLang="ja-JP" sz="1400" dirty="0">
              <a:latin typeface="+mn-ea"/>
            </a:endParaRPr>
          </a:p>
          <a:p>
            <a:pPr lvl="0">
              <a:defRPr lang="ja-JP" altLang="en-US"/>
            </a:pPr>
            <a:endParaRPr lang="ja-JP" altLang="en-US" sz="1400" dirty="0">
              <a:latin typeface="+mn-ea"/>
            </a:endParaRPr>
          </a:p>
          <a:p>
            <a:pPr lvl="0">
              <a:defRPr lang="ja-JP" altLang="en-US"/>
            </a:pPr>
            <a:r>
              <a:rPr lang="ja-JP" altLang="en-US" sz="1400" dirty="0">
                <a:latin typeface="+mn-ea"/>
              </a:rPr>
              <a:t>時間は５分間です。</a:t>
            </a:r>
            <a:endParaRPr lang="en-US" altLang="ja-JP" sz="1400" dirty="0">
              <a:latin typeface="+mn-ea"/>
            </a:endParaRPr>
          </a:p>
        </p:txBody>
      </p:sp>
      <p:sp>
        <p:nvSpPr>
          <p:cNvPr id="6" name="ヘッダー プレースホルダー 5"/>
          <p:cNvSpPr txBox="1"/>
          <p:nvPr/>
        </p:nvSpPr>
        <p:spPr>
          <a:xfrm>
            <a:off x="659423" y="1200532"/>
            <a:ext cx="3072052" cy="512197"/>
          </a:xfrm>
          <a:prstGeom prst="rect">
            <a:avLst/>
          </a:prstGeom>
        </p:spPr>
        <p:txBody>
          <a:bodyPr lIns="87766" tIns="43883" rIns="87766" bIns="43883"/>
          <a:lstStyle>
            <a:defPPr>
              <a:defRPr lang="ja-JP"/>
            </a:defPPr>
            <a:lvl1pPr algn="l" rtl="0" eaLnBrk="0" fontAlgn="base" hangingPunct="0">
              <a:spcBef>
                <a:spcPct val="0"/>
              </a:spcBef>
              <a:spcAft>
                <a:spcPct val="0"/>
              </a:spcAft>
              <a:defRPr kumimoji="1" kern="1200">
                <a:solidFill>
                  <a:schemeClr val="tx1"/>
                </a:solidFill>
                <a:latin typeface="Arial"/>
                <a:ea typeface="ＭＳ Ｐゴシック"/>
                <a:cs typeface="+mn-cs"/>
              </a:defRPr>
            </a:lvl1pPr>
            <a:lvl2pPr marL="457200" algn="l" rtl="0" eaLnBrk="0" fontAlgn="base" hangingPunct="0">
              <a:spcBef>
                <a:spcPct val="0"/>
              </a:spcBef>
              <a:spcAft>
                <a:spcPct val="0"/>
              </a:spcAft>
              <a:defRPr kumimoji="1" kern="1200">
                <a:solidFill>
                  <a:schemeClr val="tx1"/>
                </a:solidFill>
                <a:latin typeface="Arial"/>
                <a:ea typeface="ＭＳ Ｐゴシック"/>
                <a:cs typeface="+mn-cs"/>
              </a:defRPr>
            </a:lvl2pPr>
            <a:lvl3pPr marL="914400" algn="l" rtl="0" eaLnBrk="0" fontAlgn="base" hangingPunct="0">
              <a:spcBef>
                <a:spcPct val="0"/>
              </a:spcBef>
              <a:spcAft>
                <a:spcPct val="0"/>
              </a:spcAft>
              <a:defRPr kumimoji="1" kern="1200">
                <a:solidFill>
                  <a:schemeClr val="tx1"/>
                </a:solidFill>
                <a:latin typeface="Arial"/>
                <a:ea typeface="ＭＳ Ｐゴシック"/>
                <a:cs typeface="+mn-cs"/>
              </a:defRPr>
            </a:lvl3pPr>
            <a:lvl4pPr marL="1371600" algn="l" rtl="0" eaLnBrk="0" fontAlgn="base" hangingPunct="0">
              <a:spcBef>
                <a:spcPct val="0"/>
              </a:spcBef>
              <a:spcAft>
                <a:spcPct val="0"/>
              </a:spcAft>
              <a:defRPr kumimoji="1" kern="1200">
                <a:solidFill>
                  <a:schemeClr val="tx1"/>
                </a:solidFill>
                <a:latin typeface="Arial"/>
                <a:ea typeface="ＭＳ Ｐゴシック"/>
                <a:cs typeface="+mn-cs"/>
              </a:defRPr>
            </a:lvl4pPr>
            <a:lvl5pPr marL="1828800" algn="l" rtl="0" eaLnBrk="0" fontAlgn="base" hangingPunct="0">
              <a:spcBef>
                <a:spcPct val="0"/>
              </a:spcBef>
              <a:spcAft>
                <a:spcPct val="0"/>
              </a:spcAft>
              <a:defRPr kumimoji="1" kern="1200">
                <a:solidFill>
                  <a:schemeClr val="tx1"/>
                </a:solidFill>
                <a:latin typeface="Arial"/>
                <a:ea typeface="ＭＳ Ｐゴシック"/>
                <a:cs typeface="+mn-cs"/>
              </a:defRPr>
            </a:lvl5pPr>
            <a:lvl6pPr marL="2286000" algn="l" defTabSz="914400" rtl="0" eaLnBrk="1" latinLnBrk="0" hangingPunct="1">
              <a:defRPr kumimoji="1" kern="1200">
                <a:solidFill>
                  <a:schemeClr val="tx1"/>
                </a:solidFill>
                <a:latin typeface="Arial"/>
                <a:ea typeface="ＭＳ Ｐゴシック"/>
                <a:cs typeface="+mn-cs"/>
              </a:defRPr>
            </a:lvl6pPr>
            <a:lvl7pPr marL="2743200" algn="l" defTabSz="914400" rtl="0" eaLnBrk="1" latinLnBrk="0" hangingPunct="1">
              <a:defRPr kumimoji="1" kern="1200">
                <a:solidFill>
                  <a:schemeClr val="tx1"/>
                </a:solidFill>
                <a:latin typeface="Arial"/>
                <a:ea typeface="ＭＳ Ｐゴシック"/>
                <a:cs typeface="+mn-cs"/>
              </a:defRPr>
            </a:lvl7pPr>
            <a:lvl8pPr marL="3200400" algn="l" defTabSz="914400" rtl="0" eaLnBrk="1" latinLnBrk="0" hangingPunct="1">
              <a:defRPr kumimoji="1" kern="1200">
                <a:solidFill>
                  <a:schemeClr val="tx1"/>
                </a:solidFill>
                <a:latin typeface="Arial"/>
                <a:ea typeface="ＭＳ Ｐゴシック"/>
                <a:cs typeface="+mn-cs"/>
              </a:defRPr>
            </a:lvl8pPr>
            <a:lvl9pPr marL="3657600" algn="l" defTabSz="914400" rtl="0" eaLnBrk="1" latinLnBrk="0" hangingPunct="1">
              <a:defRPr kumimoji="1" kern="1200">
                <a:solidFill>
                  <a:schemeClr val="tx1"/>
                </a:solidFill>
                <a:latin typeface="Arial"/>
                <a:ea typeface="ＭＳ Ｐゴシック"/>
                <a:cs typeface="+mn-cs"/>
              </a:defRPr>
            </a:lvl9pPr>
          </a:lstStyle>
          <a:p>
            <a:pPr>
              <a:defRPr lang="ja-JP" altLang="en-US"/>
            </a:pPr>
            <a:r>
              <a:rPr lang="en-US" altLang="ja-JP" sz="2000" dirty="0">
                <a:latin typeface="+mj-ea"/>
                <a:ea typeface="+mj-ea"/>
              </a:rPr>
              <a:t>【</a:t>
            </a:r>
            <a:r>
              <a:rPr lang="ja-JP" altLang="en-US" sz="2000" dirty="0">
                <a:latin typeface="+mj-ea"/>
                <a:ea typeface="+mj-ea"/>
              </a:rPr>
              <a:t>スライド</a:t>
            </a:r>
            <a:r>
              <a:rPr lang="en-US" altLang="ja-JP" sz="2000" dirty="0">
                <a:latin typeface="+mj-ea"/>
                <a:ea typeface="+mj-ea"/>
              </a:rPr>
              <a:t>10】</a:t>
            </a:r>
            <a:r>
              <a:rPr lang="ja-JP" altLang="en-US" sz="2000" dirty="0">
                <a:latin typeface="+mj-ea"/>
                <a:ea typeface="+mj-ea"/>
              </a:rPr>
              <a:t>（６分）</a:t>
            </a:r>
            <a:endParaRPr lang="en-US" altLang="ja-JP" sz="2000" dirty="0">
              <a:latin typeface="+mj-ea"/>
              <a:ea typeface="+mj-ea"/>
            </a:endParaRPr>
          </a:p>
        </p:txBody>
      </p:sp>
    </p:spTree>
    <p:extLst>
      <p:ext uri="{BB962C8B-B14F-4D97-AF65-F5344CB8AC3E}">
        <p14:creationId xmlns:p14="http://schemas.microsoft.com/office/powerpoint/2010/main" val="24324765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noTextEdit="1"/>
          </p:cNvSpPr>
          <p:nvPr>
            <p:ph type="sldImg"/>
          </p:nvPr>
        </p:nvSpPr>
        <p:spPr>
          <a:xfrm>
            <a:off x="681038" y="1712913"/>
            <a:ext cx="5421312" cy="3051175"/>
          </a:xfrm>
          <a:prstGeom prst="rect">
            <a:avLst/>
          </a:prstGeom>
        </p:spPr>
      </p:sp>
      <p:sp>
        <p:nvSpPr>
          <p:cNvPr id="3" name="ノート プレースホルダー 2"/>
          <p:cNvSpPr>
            <a:spLocks noGrp="1"/>
          </p:cNvSpPr>
          <p:nvPr>
            <p:ph type="body" idx="1"/>
          </p:nvPr>
        </p:nvSpPr>
        <p:spPr>
          <a:xfrm>
            <a:off x="677704" y="4764089"/>
            <a:ext cx="5427980" cy="4641190"/>
          </a:xfrm>
          <a:prstGeom prst="rect">
            <a:avLst/>
          </a:prstGeom>
        </p:spPr>
        <p:txBody>
          <a:bodyPr/>
          <a:lstStyle/>
          <a:p>
            <a:endParaRPr lang="en-US" altLang="ja-JP" sz="1600" dirty="0">
              <a:latin typeface="+mn-ea"/>
            </a:endParaRPr>
          </a:p>
          <a:p>
            <a:r>
              <a:rPr lang="ja-JP" altLang="en-US" sz="1600" dirty="0">
                <a:latin typeface="+mn-ea"/>
              </a:rPr>
              <a:t>それでは、次に、グループの友達に「強み」のプレゼントを</a:t>
            </a:r>
            <a:endParaRPr lang="en-US" altLang="ja-JP" sz="1600" dirty="0">
              <a:latin typeface="+mn-ea"/>
            </a:endParaRPr>
          </a:p>
          <a:p>
            <a:r>
              <a:rPr lang="ja-JP" altLang="en-US" sz="1600" dirty="0">
                <a:latin typeface="+mn-ea"/>
              </a:rPr>
              <a:t>します。</a:t>
            </a:r>
            <a:endParaRPr lang="en-US" altLang="ja-JP" sz="1600" dirty="0">
              <a:latin typeface="+mn-ea"/>
            </a:endParaRPr>
          </a:p>
          <a:p>
            <a:pPr lvl="0">
              <a:defRPr lang="ja-JP" altLang="en-US"/>
            </a:pPr>
            <a:endParaRPr lang="en-US" altLang="ja-JP" sz="1600" dirty="0">
              <a:latin typeface="+mn-ea"/>
            </a:endParaRPr>
          </a:p>
          <a:p>
            <a:pPr lvl="0">
              <a:defRPr lang="ja-JP" altLang="en-US"/>
            </a:pPr>
            <a:r>
              <a:rPr lang="ja-JP" altLang="en-US" sz="1600" dirty="0">
                <a:latin typeface="+mn-ea"/>
              </a:rPr>
              <a:t>「</a:t>
            </a:r>
            <a:r>
              <a:rPr lang="en-US" altLang="ja-JP" sz="1600" dirty="0">
                <a:latin typeface="+mn-ea"/>
              </a:rPr>
              <a:t>Treasure</a:t>
            </a:r>
            <a:r>
              <a:rPr lang="ja-JP" altLang="en-US" sz="1600" dirty="0">
                <a:latin typeface="+mn-ea"/>
              </a:rPr>
              <a:t> </a:t>
            </a:r>
            <a:r>
              <a:rPr lang="en-US" altLang="ja-JP" sz="1600" dirty="0">
                <a:latin typeface="+mn-ea"/>
              </a:rPr>
              <a:t>Webbing</a:t>
            </a:r>
            <a:r>
              <a:rPr lang="ja-JP" altLang="en-US" sz="1600" dirty="0">
                <a:latin typeface="+mn-ea"/>
              </a:rPr>
              <a:t>」にその人の「強み」だと思うことを</a:t>
            </a:r>
            <a:endParaRPr lang="en-US" altLang="ja-JP" sz="1600" dirty="0">
              <a:latin typeface="+mn-ea"/>
            </a:endParaRPr>
          </a:p>
          <a:p>
            <a:pPr lvl="0">
              <a:defRPr lang="ja-JP" altLang="en-US"/>
            </a:pPr>
            <a:r>
              <a:rPr lang="ja-JP" altLang="en-US" sz="1600" dirty="0">
                <a:latin typeface="+mn-ea"/>
              </a:rPr>
              <a:t>書き加えていきます。</a:t>
            </a:r>
            <a:endParaRPr lang="en-US" altLang="ja-JP" sz="1600" dirty="0">
              <a:latin typeface="+mn-ea"/>
            </a:endParaRPr>
          </a:p>
          <a:p>
            <a:pPr lvl="0">
              <a:defRPr lang="ja-JP" altLang="en-US"/>
            </a:pPr>
            <a:endParaRPr lang="en-US" altLang="ja-JP" sz="1600" dirty="0">
              <a:latin typeface="+mn-ea"/>
            </a:endParaRPr>
          </a:p>
          <a:p>
            <a:pPr lvl="0">
              <a:defRPr lang="ja-JP" altLang="en-US"/>
            </a:pPr>
            <a:r>
              <a:rPr lang="ja-JP" altLang="en-US" sz="1600" dirty="0">
                <a:latin typeface="+mn-ea"/>
              </a:rPr>
              <a:t>例えば、●「笑顔が素敵」や、</a:t>
            </a:r>
            <a:endParaRPr lang="en-US" altLang="ja-JP" sz="1600" dirty="0">
              <a:latin typeface="+mn-ea"/>
            </a:endParaRPr>
          </a:p>
          <a:p>
            <a:pPr lvl="0">
              <a:defRPr lang="ja-JP" altLang="en-US"/>
            </a:pPr>
            <a:r>
              <a:rPr lang="ja-JP" altLang="en-US" sz="1600" dirty="0">
                <a:latin typeface="+mn-ea"/>
              </a:rPr>
              <a:t>●「一生懸命なところがいい」や、</a:t>
            </a:r>
            <a:endParaRPr lang="en-US" altLang="ja-JP" sz="1600" dirty="0">
              <a:latin typeface="+mn-ea"/>
            </a:endParaRPr>
          </a:p>
          <a:p>
            <a:pPr lvl="0">
              <a:defRPr lang="ja-JP" altLang="en-US"/>
            </a:pPr>
            <a:r>
              <a:rPr lang="ja-JP" altLang="en-US" sz="1600" dirty="0">
                <a:latin typeface="+mn-ea"/>
              </a:rPr>
              <a:t>●「発想がユニーク」などです。</a:t>
            </a:r>
            <a:endParaRPr lang="en-US" altLang="ja-JP" sz="1600" dirty="0">
              <a:latin typeface="+mn-ea"/>
            </a:endParaRPr>
          </a:p>
          <a:p>
            <a:pPr lvl="0">
              <a:defRPr lang="ja-JP" altLang="en-US"/>
            </a:pPr>
            <a:endParaRPr lang="en-US" altLang="ja-JP" sz="1600" dirty="0">
              <a:latin typeface="+mn-ea"/>
            </a:endParaRPr>
          </a:p>
        </p:txBody>
      </p:sp>
      <p:sp>
        <p:nvSpPr>
          <p:cNvPr id="7" name="ヘッダー プレースホルダー 5"/>
          <p:cNvSpPr txBox="1"/>
          <p:nvPr/>
        </p:nvSpPr>
        <p:spPr>
          <a:xfrm>
            <a:off x="659423" y="1200532"/>
            <a:ext cx="3072052" cy="512197"/>
          </a:xfrm>
          <a:prstGeom prst="rect">
            <a:avLst/>
          </a:prstGeom>
        </p:spPr>
        <p:txBody>
          <a:bodyPr lIns="87766" tIns="43883" rIns="87766" bIns="43883"/>
          <a:lstStyle>
            <a:defPPr>
              <a:defRPr lang="ja-JP"/>
            </a:defPPr>
            <a:lvl1pPr algn="l" rtl="0" eaLnBrk="0" fontAlgn="base" hangingPunct="0">
              <a:spcBef>
                <a:spcPct val="0"/>
              </a:spcBef>
              <a:spcAft>
                <a:spcPct val="0"/>
              </a:spcAft>
              <a:defRPr kumimoji="1" kern="1200">
                <a:solidFill>
                  <a:schemeClr val="tx1"/>
                </a:solidFill>
                <a:latin typeface="Arial"/>
                <a:ea typeface="ＭＳ Ｐゴシック"/>
                <a:cs typeface="+mn-cs"/>
              </a:defRPr>
            </a:lvl1pPr>
            <a:lvl2pPr marL="457200" algn="l" rtl="0" eaLnBrk="0" fontAlgn="base" hangingPunct="0">
              <a:spcBef>
                <a:spcPct val="0"/>
              </a:spcBef>
              <a:spcAft>
                <a:spcPct val="0"/>
              </a:spcAft>
              <a:defRPr kumimoji="1" kern="1200">
                <a:solidFill>
                  <a:schemeClr val="tx1"/>
                </a:solidFill>
                <a:latin typeface="Arial"/>
                <a:ea typeface="ＭＳ Ｐゴシック"/>
                <a:cs typeface="+mn-cs"/>
              </a:defRPr>
            </a:lvl2pPr>
            <a:lvl3pPr marL="914400" algn="l" rtl="0" eaLnBrk="0" fontAlgn="base" hangingPunct="0">
              <a:spcBef>
                <a:spcPct val="0"/>
              </a:spcBef>
              <a:spcAft>
                <a:spcPct val="0"/>
              </a:spcAft>
              <a:defRPr kumimoji="1" kern="1200">
                <a:solidFill>
                  <a:schemeClr val="tx1"/>
                </a:solidFill>
                <a:latin typeface="Arial"/>
                <a:ea typeface="ＭＳ Ｐゴシック"/>
                <a:cs typeface="+mn-cs"/>
              </a:defRPr>
            </a:lvl3pPr>
            <a:lvl4pPr marL="1371600" algn="l" rtl="0" eaLnBrk="0" fontAlgn="base" hangingPunct="0">
              <a:spcBef>
                <a:spcPct val="0"/>
              </a:spcBef>
              <a:spcAft>
                <a:spcPct val="0"/>
              </a:spcAft>
              <a:defRPr kumimoji="1" kern="1200">
                <a:solidFill>
                  <a:schemeClr val="tx1"/>
                </a:solidFill>
                <a:latin typeface="Arial"/>
                <a:ea typeface="ＭＳ Ｐゴシック"/>
                <a:cs typeface="+mn-cs"/>
              </a:defRPr>
            </a:lvl4pPr>
            <a:lvl5pPr marL="1828800" algn="l" rtl="0" eaLnBrk="0" fontAlgn="base" hangingPunct="0">
              <a:spcBef>
                <a:spcPct val="0"/>
              </a:spcBef>
              <a:spcAft>
                <a:spcPct val="0"/>
              </a:spcAft>
              <a:defRPr kumimoji="1" kern="1200">
                <a:solidFill>
                  <a:schemeClr val="tx1"/>
                </a:solidFill>
                <a:latin typeface="Arial"/>
                <a:ea typeface="ＭＳ Ｐゴシック"/>
                <a:cs typeface="+mn-cs"/>
              </a:defRPr>
            </a:lvl5pPr>
            <a:lvl6pPr marL="2286000" algn="l" defTabSz="914400" rtl="0" eaLnBrk="1" latinLnBrk="0" hangingPunct="1">
              <a:defRPr kumimoji="1" kern="1200">
                <a:solidFill>
                  <a:schemeClr val="tx1"/>
                </a:solidFill>
                <a:latin typeface="Arial"/>
                <a:ea typeface="ＭＳ Ｐゴシック"/>
                <a:cs typeface="+mn-cs"/>
              </a:defRPr>
            </a:lvl6pPr>
            <a:lvl7pPr marL="2743200" algn="l" defTabSz="914400" rtl="0" eaLnBrk="1" latinLnBrk="0" hangingPunct="1">
              <a:defRPr kumimoji="1" kern="1200">
                <a:solidFill>
                  <a:schemeClr val="tx1"/>
                </a:solidFill>
                <a:latin typeface="Arial"/>
                <a:ea typeface="ＭＳ Ｐゴシック"/>
                <a:cs typeface="+mn-cs"/>
              </a:defRPr>
            </a:lvl7pPr>
            <a:lvl8pPr marL="3200400" algn="l" defTabSz="914400" rtl="0" eaLnBrk="1" latinLnBrk="0" hangingPunct="1">
              <a:defRPr kumimoji="1" kern="1200">
                <a:solidFill>
                  <a:schemeClr val="tx1"/>
                </a:solidFill>
                <a:latin typeface="Arial"/>
                <a:ea typeface="ＭＳ Ｐゴシック"/>
                <a:cs typeface="+mn-cs"/>
              </a:defRPr>
            </a:lvl8pPr>
            <a:lvl9pPr marL="3657600" algn="l" defTabSz="914400" rtl="0" eaLnBrk="1" latinLnBrk="0" hangingPunct="1">
              <a:defRPr kumimoji="1" kern="1200">
                <a:solidFill>
                  <a:schemeClr val="tx1"/>
                </a:solidFill>
                <a:latin typeface="Arial"/>
                <a:ea typeface="ＭＳ Ｐゴシック"/>
                <a:cs typeface="+mn-cs"/>
              </a:defRPr>
            </a:lvl9pPr>
          </a:lstStyle>
          <a:p>
            <a:pPr>
              <a:defRPr lang="ja-JP" altLang="en-US"/>
            </a:pPr>
            <a:r>
              <a:rPr lang="en-US" altLang="ja-JP" sz="2000" dirty="0">
                <a:latin typeface="+mj-ea"/>
                <a:ea typeface="+mj-ea"/>
              </a:rPr>
              <a:t>【</a:t>
            </a:r>
            <a:r>
              <a:rPr lang="ja-JP" altLang="en-US" sz="2000" dirty="0">
                <a:latin typeface="+mj-ea"/>
                <a:ea typeface="+mj-ea"/>
              </a:rPr>
              <a:t>スライド</a:t>
            </a:r>
            <a:r>
              <a:rPr lang="en-US" altLang="ja-JP" sz="2000" dirty="0">
                <a:latin typeface="+mj-ea"/>
                <a:ea typeface="+mj-ea"/>
              </a:rPr>
              <a:t>11】</a:t>
            </a:r>
            <a:r>
              <a:rPr lang="ja-JP" altLang="en-US" sz="2000" dirty="0">
                <a:latin typeface="+mj-ea"/>
                <a:ea typeface="+mj-ea"/>
              </a:rPr>
              <a:t>（</a:t>
            </a:r>
            <a:r>
              <a:rPr lang="en-US" altLang="ja-JP" sz="2000" dirty="0">
                <a:latin typeface="+mj-ea"/>
                <a:ea typeface="+mj-ea"/>
              </a:rPr>
              <a:t>30</a:t>
            </a:r>
            <a:r>
              <a:rPr lang="ja-JP" altLang="en-US" sz="2000" dirty="0">
                <a:latin typeface="+mj-ea"/>
                <a:ea typeface="+mj-ea"/>
              </a:rPr>
              <a:t>秒）</a:t>
            </a:r>
            <a:endParaRPr lang="en-US" altLang="ja-JP" sz="2000" dirty="0">
              <a:latin typeface="+mj-ea"/>
              <a:ea typeface="+mj-ea"/>
            </a:endParaRPr>
          </a:p>
        </p:txBody>
      </p:sp>
    </p:spTree>
    <p:extLst>
      <p:ext uri="{BB962C8B-B14F-4D97-AF65-F5344CB8AC3E}">
        <p14:creationId xmlns:p14="http://schemas.microsoft.com/office/powerpoint/2010/main" val="29981687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8975" y="1712913"/>
            <a:ext cx="5421313" cy="3051175"/>
          </a:xfrm>
          <a:prstGeom prst="rect">
            <a:avLst/>
          </a:prstGeom>
        </p:spPr>
      </p:sp>
      <p:sp>
        <p:nvSpPr>
          <p:cNvPr id="3" name="ノート プレースホルダー 2"/>
          <p:cNvSpPr>
            <a:spLocks noGrp="1"/>
          </p:cNvSpPr>
          <p:nvPr>
            <p:ph type="body" idx="1"/>
          </p:nvPr>
        </p:nvSpPr>
        <p:spPr>
          <a:xfrm>
            <a:off x="697173" y="4764088"/>
            <a:ext cx="5427980" cy="4572506"/>
          </a:xfrm>
          <a:prstGeom prst="rect">
            <a:avLst/>
          </a:prstGeom>
        </p:spPr>
        <p:txBody>
          <a:bodyPr/>
          <a:lstStyle/>
          <a:p>
            <a:endParaRPr lang="en-US" altLang="ja-JP" sz="1400" dirty="0"/>
          </a:p>
          <a:p>
            <a:r>
              <a:rPr lang="ja-JP" altLang="en-US" sz="1400" dirty="0"/>
              <a:t>例えば、このようになると思います。●●●</a:t>
            </a:r>
            <a:endParaRPr lang="en-US" altLang="ja-JP" sz="1400" dirty="0"/>
          </a:p>
          <a:p>
            <a:r>
              <a:rPr lang="ja-JP" altLang="en-US" sz="1400" dirty="0"/>
              <a:t>書いた人が分かるように、「強み」の下に名前を書きます。</a:t>
            </a:r>
            <a:endParaRPr lang="en-US" altLang="ja-JP" sz="1400" dirty="0"/>
          </a:p>
          <a:p>
            <a:r>
              <a:rPr lang="ja-JP" altLang="en-US" sz="1400" dirty="0"/>
              <a:t>●</a:t>
            </a:r>
            <a:r>
              <a:rPr lang="ja-JP" altLang="en-US" sz="1400" dirty="0">
                <a:latin typeface="+mn-ea"/>
              </a:rPr>
              <a:t>関連があると思うものはつなげます。</a:t>
            </a:r>
            <a:endParaRPr lang="en-US" altLang="ja-JP" sz="1400" dirty="0"/>
          </a:p>
          <a:p>
            <a:pPr lvl="0">
              <a:defRPr lang="ja-JP" altLang="en-US"/>
            </a:pPr>
            <a:r>
              <a:rPr lang="ja-JP" altLang="en-US" sz="1400" dirty="0">
                <a:latin typeface="+mn-ea"/>
              </a:rPr>
              <a:t>他の人が書いていることを自分も書きたかったという場合には</a:t>
            </a:r>
            <a:endParaRPr lang="en-US" altLang="ja-JP" sz="1400" dirty="0">
              <a:latin typeface="+mn-ea"/>
            </a:endParaRPr>
          </a:p>
          <a:p>
            <a:pPr lvl="0">
              <a:defRPr lang="ja-JP" altLang="en-US"/>
            </a:pPr>
            <a:r>
              <a:rPr lang="ja-JP" altLang="en-US" sz="1400" dirty="0">
                <a:latin typeface="+mn-ea"/>
              </a:rPr>
              <a:t>●●このように自分の名前を書き加えます。是非、たくさんの「強み」をプレゼントしましょう。</a:t>
            </a:r>
            <a:endParaRPr lang="en-US" altLang="ja-JP" sz="1400" dirty="0">
              <a:latin typeface="+mn-ea"/>
            </a:endParaRPr>
          </a:p>
          <a:p>
            <a:pPr lvl="0">
              <a:defRPr lang="ja-JP" altLang="en-US"/>
            </a:pPr>
            <a:endParaRPr lang="en-US" altLang="ja-JP" sz="1400" dirty="0">
              <a:latin typeface="+mn-ea"/>
            </a:endParaRPr>
          </a:p>
          <a:p>
            <a:pPr lvl="0">
              <a:defRPr lang="ja-JP" altLang="en-US"/>
            </a:pPr>
            <a:r>
              <a:rPr lang="ja-JP" altLang="en-US" sz="1400" dirty="0">
                <a:latin typeface="+mn-ea"/>
              </a:rPr>
              <a:t>１人当たり時間を２分間取ります。</a:t>
            </a:r>
            <a:endParaRPr lang="en-US" altLang="ja-JP" sz="1400" dirty="0">
              <a:latin typeface="+mn-ea"/>
            </a:endParaRPr>
          </a:p>
          <a:p>
            <a:pPr defTabSz="912447">
              <a:defRPr lang="ja-JP" altLang="en-US"/>
            </a:pPr>
            <a:r>
              <a:rPr lang="ja-JP" altLang="en-US" sz="1400" dirty="0">
                <a:latin typeface="+mn-ea"/>
              </a:rPr>
              <a:t>では、始めてください。</a:t>
            </a:r>
            <a:endParaRPr lang="en-US" altLang="ja-JP" sz="1400" dirty="0">
              <a:latin typeface="+mn-ea"/>
            </a:endParaRPr>
          </a:p>
          <a:p>
            <a:r>
              <a:rPr lang="en-US" altLang="ja-JP" sz="1400" dirty="0"/>
              <a:t>【</a:t>
            </a:r>
            <a:r>
              <a:rPr lang="en-US" altLang="ja-JP" sz="1400" dirty="0">
                <a:latin typeface="+mn-ea"/>
              </a:rPr>
              <a:t>10</a:t>
            </a:r>
            <a:r>
              <a:rPr lang="ja-JP" altLang="en-US" sz="1400" dirty="0"/>
              <a:t>秒くらい前に言葉を掛ける</a:t>
            </a:r>
            <a:r>
              <a:rPr lang="en-US" altLang="ja-JP" sz="1400" dirty="0"/>
              <a:t>】</a:t>
            </a:r>
          </a:p>
          <a:p>
            <a:r>
              <a:rPr lang="ja-JP" altLang="ja-JP" sz="1400" dirty="0"/>
              <a:t>そろそろ時間です。次の友達にワークシートを回しましょう。</a:t>
            </a:r>
            <a:endParaRPr lang="en-US" altLang="ja-JP" sz="1400" dirty="0"/>
          </a:p>
          <a:p>
            <a:r>
              <a:rPr lang="en-US" altLang="ja-JP" sz="1400" dirty="0"/>
              <a:t>【</a:t>
            </a:r>
            <a:r>
              <a:rPr lang="en-US" altLang="ja-JP" sz="1400" dirty="0">
                <a:latin typeface="+mn-ea"/>
              </a:rPr>
              <a:t>10</a:t>
            </a:r>
            <a:r>
              <a:rPr lang="ja-JP" altLang="en-US" sz="1400" dirty="0"/>
              <a:t>秒くらい前に言葉を掛ける</a:t>
            </a:r>
            <a:r>
              <a:rPr lang="en-US" altLang="ja-JP" sz="1400" dirty="0"/>
              <a:t>】</a:t>
            </a:r>
            <a:endParaRPr lang="ja-JP" altLang="ja-JP" sz="1400" dirty="0"/>
          </a:p>
          <a:p>
            <a:r>
              <a:rPr lang="ja-JP" altLang="ja-JP" sz="1400" dirty="0"/>
              <a:t>そろそろ時間です。次の友達にワークシートを回しましょう。</a:t>
            </a:r>
            <a:endParaRPr lang="en-US" altLang="ja-JP" sz="1400" dirty="0"/>
          </a:p>
          <a:p>
            <a:r>
              <a:rPr lang="en-US" altLang="ja-JP" sz="1400" dirty="0"/>
              <a:t>【</a:t>
            </a:r>
            <a:r>
              <a:rPr lang="en-US" altLang="ja-JP" sz="1400" dirty="0">
                <a:latin typeface="+mn-ea"/>
              </a:rPr>
              <a:t>10</a:t>
            </a:r>
            <a:r>
              <a:rPr lang="ja-JP" altLang="en-US" sz="1400" dirty="0"/>
              <a:t>秒くらい前に言葉を掛ける</a:t>
            </a:r>
            <a:r>
              <a:rPr lang="en-US" altLang="ja-JP" sz="1400" dirty="0"/>
              <a:t>】</a:t>
            </a:r>
            <a:endParaRPr lang="ja-JP" altLang="ja-JP" sz="1400" dirty="0"/>
          </a:p>
          <a:p>
            <a:r>
              <a:rPr lang="ja-JP" altLang="ja-JP" sz="1400" dirty="0"/>
              <a:t>そろそろ時間です。ワークシートを裏返して待ちましょう。</a:t>
            </a:r>
          </a:p>
          <a:p>
            <a:r>
              <a:rPr lang="en-US" altLang="ja-JP" sz="1400" dirty="0"/>
              <a:t>【</a:t>
            </a:r>
            <a:r>
              <a:rPr lang="ja-JP" altLang="ja-JP" sz="1400" dirty="0"/>
              <a:t>全員が裏返した</a:t>
            </a:r>
            <a:r>
              <a:rPr lang="ja-JP" altLang="en-US" sz="1400" dirty="0"/>
              <a:t>ことを確認する</a:t>
            </a:r>
            <a:r>
              <a:rPr lang="en-US" altLang="ja-JP" sz="1400" dirty="0"/>
              <a:t>】</a:t>
            </a:r>
          </a:p>
          <a:p>
            <a:r>
              <a:rPr lang="ja-JP" altLang="ja-JP" sz="1400" dirty="0"/>
              <a:t>裏返しのまま本人に渡します。じっくり眺めてみましょう。</a:t>
            </a:r>
          </a:p>
          <a:p>
            <a:pPr lvl="0">
              <a:defRPr lang="ja-JP" altLang="en-US"/>
            </a:pPr>
            <a:endParaRPr lang="en-US" altLang="ja-JP" sz="1400" dirty="0">
              <a:latin typeface="+mn-ea"/>
            </a:endParaRPr>
          </a:p>
          <a:p>
            <a:pPr>
              <a:defRPr lang="ja-JP" altLang="en-US"/>
            </a:pPr>
            <a:endParaRPr lang="en-US" altLang="ja-JP" sz="1400" dirty="0"/>
          </a:p>
          <a:p>
            <a:pPr lvl="0">
              <a:defRPr lang="ja-JP" altLang="en-US"/>
            </a:pPr>
            <a:endParaRPr lang="en-US" altLang="ja-JP" sz="1400" dirty="0">
              <a:latin typeface="+mn-ea"/>
            </a:endParaRPr>
          </a:p>
          <a:p>
            <a:endParaRPr lang="ja-JP" altLang="en-US" sz="1400" dirty="0"/>
          </a:p>
          <a:p>
            <a:endParaRPr lang="en-US" altLang="ja-JP" sz="1400" dirty="0">
              <a:latin typeface="+mn-ea"/>
            </a:endParaRPr>
          </a:p>
        </p:txBody>
      </p:sp>
      <p:sp>
        <p:nvSpPr>
          <p:cNvPr id="6" name="ヘッダー プレースホルダー 5"/>
          <p:cNvSpPr txBox="1"/>
          <p:nvPr/>
        </p:nvSpPr>
        <p:spPr>
          <a:xfrm>
            <a:off x="659423" y="1200532"/>
            <a:ext cx="3072052" cy="512197"/>
          </a:xfrm>
          <a:prstGeom prst="rect">
            <a:avLst/>
          </a:prstGeom>
        </p:spPr>
        <p:txBody>
          <a:bodyPr lIns="87766" tIns="43883" rIns="87766" bIns="43883"/>
          <a:lstStyle>
            <a:defPPr>
              <a:defRPr lang="ja-JP"/>
            </a:defPPr>
            <a:lvl1pPr algn="l" rtl="0" eaLnBrk="0" fontAlgn="base" hangingPunct="0">
              <a:spcBef>
                <a:spcPct val="0"/>
              </a:spcBef>
              <a:spcAft>
                <a:spcPct val="0"/>
              </a:spcAft>
              <a:defRPr kumimoji="1" kern="1200">
                <a:solidFill>
                  <a:schemeClr val="tx1"/>
                </a:solidFill>
                <a:latin typeface="Arial"/>
                <a:ea typeface="ＭＳ Ｐゴシック"/>
                <a:cs typeface="+mn-cs"/>
              </a:defRPr>
            </a:lvl1pPr>
            <a:lvl2pPr marL="457200" algn="l" rtl="0" eaLnBrk="0" fontAlgn="base" hangingPunct="0">
              <a:spcBef>
                <a:spcPct val="0"/>
              </a:spcBef>
              <a:spcAft>
                <a:spcPct val="0"/>
              </a:spcAft>
              <a:defRPr kumimoji="1" kern="1200">
                <a:solidFill>
                  <a:schemeClr val="tx1"/>
                </a:solidFill>
                <a:latin typeface="Arial"/>
                <a:ea typeface="ＭＳ Ｐゴシック"/>
                <a:cs typeface="+mn-cs"/>
              </a:defRPr>
            </a:lvl2pPr>
            <a:lvl3pPr marL="914400" algn="l" rtl="0" eaLnBrk="0" fontAlgn="base" hangingPunct="0">
              <a:spcBef>
                <a:spcPct val="0"/>
              </a:spcBef>
              <a:spcAft>
                <a:spcPct val="0"/>
              </a:spcAft>
              <a:defRPr kumimoji="1" kern="1200">
                <a:solidFill>
                  <a:schemeClr val="tx1"/>
                </a:solidFill>
                <a:latin typeface="Arial"/>
                <a:ea typeface="ＭＳ Ｐゴシック"/>
                <a:cs typeface="+mn-cs"/>
              </a:defRPr>
            </a:lvl3pPr>
            <a:lvl4pPr marL="1371600" algn="l" rtl="0" eaLnBrk="0" fontAlgn="base" hangingPunct="0">
              <a:spcBef>
                <a:spcPct val="0"/>
              </a:spcBef>
              <a:spcAft>
                <a:spcPct val="0"/>
              </a:spcAft>
              <a:defRPr kumimoji="1" kern="1200">
                <a:solidFill>
                  <a:schemeClr val="tx1"/>
                </a:solidFill>
                <a:latin typeface="Arial"/>
                <a:ea typeface="ＭＳ Ｐゴシック"/>
                <a:cs typeface="+mn-cs"/>
              </a:defRPr>
            </a:lvl4pPr>
            <a:lvl5pPr marL="1828800" algn="l" rtl="0" eaLnBrk="0" fontAlgn="base" hangingPunct="0">
              <a:spcBef>
                <a:spcPct val="0"/>
              </a:spcBef>
              <a:spcAft>
                <a:spcPct val="0"/>
              </a:spcAft>
              <a:defRPr kumimoji="1" kern="1200">
                <a:solidFill>
                  <a:schemeClr val="tx1"/>
                </a:solidFill>
                <a:latin typeface="Arial"/>
                <a:ea typeface="ＭＳ Ｐゴシック"/>
                <a:cs typeface="+mn-cs"/>
              </a:defRPr>
            </a:lvl5pPr>
            <a:lvl6pPr marL="2286000" algn="l" defTabSz="914400" rtl="0" eaLnBrk="1" latinLnBrk="0" hangingPunct="1">
              <a:defRPr kumimoji="1" kern="1200">
                <a:solidFill>
                  <a:schemeClr val="tx1"/>
                </a:solidFill>
                <a:latin typeface="Arial"/>
                <a:ea typeface="ＭＳ Ｐゴシック"/>
                <a:cs typeface="+mn-cs"/>
              </a:defRPr>
            </a:lvl6pPr>
            <a:lvl7pPr marL="2743200" algn="l" defTabSz="914400" rtl="0" eaLnBrk="1" latinLnBrk="0" hangingPunct="1">
              <a:defRPr kumimoji="1" kern="1200">
                <a:solidFill>
                  <a:schemeClr val="tx1"/>
                </a:solidFill>
                <a:latin typeface="Arial"/>
                <a:ea typeface="ＭＳ Ｐゴシック"/>
                <a:cs typeface="+mn-cs"/>
              </a:defRPr>
            </a:lvl7pPr>
            <a:lvl8pPr marL="3200400" algn="l" defTabSz="914400" rtl="0" eaLnBrk="1" latinLnBrk="0" hangingPunct="1">
              <a:defRPr kumimoji="1" kern="1200">
                <a:solidFill>
                  <a:schemeClr val="tx1"/>
                </a:solidFill>
                <a:latin typeface="Arial"/>
                <a:ea typeface="ＭＳ Ｐゴシック"/>
                <a:cs typeface="+mn-cs"/>
              </a:defRPr>
            </a:lvl8pPr>
            <a:lvl9pPr marL="3657600" algn="l" defTabSz="914400" rtl="0" eaLnBrk="1" latinLnBrk="0" hangingPunct="1">
              <a:defRPr kumimoji="1" kern="1200">
                <a:solidFill>
                  <a:schemeClr val="tx1"/>
                </a:solidFill>
                <a:latin typeface="Arial"/>
                <a:ea typeface="ＭＳ Ｐゴシック"/>
                <a:cs typeface="+mn-cs"/>
              </a:defRPr>
            </a:lvl9pPr>
          </a:lstStyle>
          <a:p>
            <a:pPr>
              <a:defRPr lang="ja-JP" altLang="en-US"/>
            </a:pPr>
            <a:r>
              <a:rPr lang="en-US" altLang="ja-JP" sz="2000" dirty="0">
                <a:latin typeface="+mj-ea"/>
                <a:ea typeface="+mj-ea"/>
              </a:rPr>
              <a:t>【</a:t>
            </a:r>
            <a:r>
              <a:rPr lang="ja-JP" altLang="en-US" sz="2000" dirty="0">
                <a:latin typeface="+mj-ea"/>
                <a:ea typeface="+mj-ea"/>
              </a:rPr>
              <a:t>スライド</a:t>
            </a:r>
            <a:r>
              <a:rPr lang="en-US" altLang="ja-JP" sz="2000" dirty="0">
                <a:latin typeface="+mj-ea"/>
                <a:ea typeface="+mj-ea"/>
              </a:rPr>
              <a:t>12】</a:t>
            </a:r>
            <a:r>
              <a:rPr lang="ja-JP" altLang="en-US" sz="2000" dirty="0">
                <a:latin typeface="+mj-ea"/>
                <a:ea typeface="+mj-ea"/>
              </a:rPr>
              <a:t>（７分）</a:t>
            </a:r>
            <a:endParaRPr lang="en-US" altLang="ja-JP" sz="2000" dirty="0">
              <a:latin typeface="+mj-ea"/>
              <a:ea typeface="+mj-ea"/>
            </a:endParaRPr>
          </a:p>
        </p:txBody>
      </p:sp>
    </p:spTree>
    <p:extLst>
      <p:ext uri="{BB962C8B-B14F-4D97-AF65-F5344CB8AC3E}">
        <p14:creationId xmlns:p14="http://schemas.microsoft.com/office/powerpoint/2010/main" val="4243916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95300" y="1712913"/>
            <a:ext cx="5678488" cy="3195637"/>
          </a:xfrm>
          <a:prstGeom prst="rect">
            <a:avLst/>
          </a:prstGeom>
        </p:spPr>
      </p:sp>
      <p:sp>
        <p:nvSpPr>
          <p:cNvPr id="3" name="ノート プレースホルダー 2"/>
          <p:cNvSpPr>
            <a:spLocks noGrp="1"/>
          </p:cNvSpPr>
          <p:nvPr>
            <p:ph type="body" idx="1"/>
          </p:nvPr>
        </p:nvSpPr>
        <p:spPr>
          <a:xfrm>
            <a:off x="493713" y="4908551"/>
            <a:ext cx="5427980" cy="3900487"/>
          </a:xfrm>
          <a:prstGeom prst="rect">
            <a:avLst/>
          </a:prstGeom>
        </p:spPr>
        <p:txBody>
          <a:bodyPr/>
          <a:lstStyle/>
          <a:p>
            <a:endParaRPr lang="en-US" altLang="ja-JP" sz="1400" dirty="0">
              <a:latin typeface="+mn-ea"/>
            </a:endParaRPr>
          </a:p>
          <a:p>
            <a:r>
              <a:rPr lang="ja-JP" altLang="en-US" sz="1400" dirty="0">
                <a:latin typeface="+mn-ea"/>
              </a:rPr>
              <a:t>「</a:t>
            </a:r>
            <a:r>
              <a:rPr lang="en-US" altLang="ja-JP" sz="1400" dirty="0">
                <a:latin typeface="+mn-ea"/>
              </a:rPr>
              <a:t>Treasure</a:t>
            </a:r>
            <a:r>
              <a:rPr lang="ja-JP" altLang="en-US" sz="1400" dirty="0">
                <a:latin typeface="+mn-ea"/>
              </a:rPr>
              <a:t>　</a:t>
            </a:r>
            <a:r>
              <a:rPr lang="en-US" altLang="ja-JP" sz="1400" dirty="0">
                <a:latin typeface="+mn-ea"/>
              </a:rPr>
              <a:t>Webbing</a:t>
            </a:r>
            <a:r>
              <a:rPr lang="ja-JP" altLang="en-US" sz="1400" dirty="0">
                <a:latin typeface="+mn-ea"/>
              </a:rPr>
              <a:t>」に続き「これがあれば大丈夫！」の交流活動に</a:t>
            </a:r>
            <a:endParaRPr lang="en-US" altLang="ja-JP" sz="1400" dirty="0">
              <a:latin typeface="+mn-ea"/>
            </a:endParaRPr>
          </a:p>
          <a:p>
            <a:r>
              <a:rPr lang="ja-JP" altLang="en-US" sz="1400" dirty="0">
                <a:latin typeface="+mn-ea"/>
              </a:rPr>
              <a:t>入ります。</a:t>
            </a:r>
            <a:endParaRPr lang="en-US" altLang="ja-JP" sz="1400" dirty="0">
              <a:latin typeface="+mn-ea"/>
            </a:endParaRPr>
          </a:p>
          <a:p>
            <a:pPr lvl="0">
              <a:defRPr lang="ja-JP" altLang="en-US"/>
            </a:pPr>
            <a:endParaRPr lang="en-US" altLang="ja-JP" sz="1400" dirty="0">
              <a:latin typeface="+mn-ea"/>
            </a:endParaRPr>
          </a:p>
          <a:p>
            <a:endParaRPr lang="ja-JP" altLang="en-US" sz="1400" dirty="0"/>
          </a:p>
        </p:txBody>
      </p:sp>
      <p:sp>
        <p:nvSpPr>
          <p:cNvPr id="6" name="ヘッダー プレースホルダー 5"/>
          <p:cNvSpPr txBox="1"/>
          <p:nvPr/>
        </p:nvSpPr>
        <p:spPr>
          <a:xfrm>
            <a:off x="659423" y="1200532"/>
            <a:ext cx="3072052" cy="512197"/>
          </a:xfrm>
          <a:prstGeom prst="rect">
            <a:avLst/>
          </a:prstGeom>
        </p:spPr>
        <p:txBody>
          <a:bodyPr lIns="87766" tIns="43883" rIns="87766" bIns="43883"/>
          <a:lstStyle>
            <a:defPPr>
              <a:defRPr lang="ja-JP"/>
            </a:defPPr>
            <a:lvl1pPr algn="l" rtl="0" eaLnBrk="0" fontAlgn="base" hangingPunct="0">
              <a:spcBef>
                <a:spcPct val="0"/>
              </a:spcBef>
              <a:spcAft>
                <a:spcPct val="0"/>
              </a:spcAft>
              <a:defRPr kumimoji="1" kern="1200">
                <a:solidFill>
                  <a:schemeClr val="tx1"/>
                </a:solidFill>
                <a:latin typeface="Arial"/>
                <a:ea typeface="ＭＳ Ｐゴシック"/>
                <a:cs typeface="+mn-cs"/>
              </a:defRPr>
            </a:lvl1pPr>
            <a:lvl2pPr marL="457200" algn="l" rtl="0" eaLnBrk="0" fontAlgn="base" hangingPunct="0">
              <a:spcBef>
                <a:spcPct val="0"/>
              </a:spcBef>
              <a:spcAft>
                <a:spcPct val="0"/>
              </a:spcAft>
              <a:defRPr kumimoji="1" kern="1200">
                <a:solidFill>
                  <a:schemeClr val="tx1"/>
                </a:solidFill>
                <a:latin typeface="Arial"/>
                <a:ea typeface="ＭＳ Ｐゴシック"/>
                <a:cs typeface="+mn-cs"/>
              </a:defRPr>
            </a:lvl2pPr>
            <a:lvl3pPr marL="914400" algn="l" rtl="0" eaLnBrk="0" fontAlgn="base" hangingPunct="0">
              <a:spcBef>
                <a:spcPct val="0"/>
              </a:spcBef>
              <a:spcAft>
                <a:spcPct val="0"/>
              </a:spcAft>
              <a:defRPr kumimoji="1" kern="1200">
                <a:solidFill>
                  <a:schemeClr val="tx1"/>
                </a:solidFill>
                <a:latin typeface="Arial"/>
                <a:ea typeface="ＭＳ Ｐゴシック"/>
                <a:cs typeface="+mn-cs"/>
              </a:defRPr>
            </a:lvl3pPr>
            <a:lvl4pPr marL="1371600" algn="l" rtl="0" eaLnBrk="0" fontAlgn="base" hangingPunct="0">
              <a:spcBef>
                <a:spcPct val="0"/>
              </a:spcBef>
              <a:spcAft>
                <a:spcPct val="0"/>
              </a:spcAft>
              <a:defRPr kumimoji="1" kern="1200">
                <a:solidFill>
                  <a:schemeClr val="tx1"/>
                </a:solidFill>
                <a:latin typeface="Arial"/>
                <a:ea typeface="ＭＳ Ｐゴシック"/>
                <a:cs typeface="+mn-cs"/>
              </a:defRPr>
            </a:lvl4pPr>
            <a:lvl5pPr marL="1828800" algn="l" rtl="0" eaLnBrk="0" fontAlgn="base" hangingPunct="0">
              <a:spcBef>
                <a:spcPct val="0"/>
              </a:spcBef>
              <a:spcAft>
                <a:spcPct val="0"/>
              </a:spcAft>
              <a:defRPr kumimoji="1" kern="1200">
                <a:solidFill>
                  <a:schemeClr val="tx1"/>
                </a:solidFill>
                <a:latin typeface="Arial"/>
                <a:ea typeface="ＭＳ Ｐゴシック"/>
                <a:cs typeface="+mn-cs"/>
              </a:defRPr>
            </a:lvl5pPr>
            <a:lvl6pPr marL="2286000" algn="l" defTabSz="914400" rtl="0" eaLnBrk="1" latinLnBrk="0" hangingPunct="1">
              <a:defRPr kumimoji="1" kern="1200">
                <a:solidFill>
                  <a:schemeClr val="tx1"/>
                </a:solidFill>
                <a:latin typeface="Arial"/>
                <a:ea typeface="ＭＳ Ｐゴシック"/>
                <a:cs typeface="+mn-cs"/>
              </a:defRPr>
            </a:lvl6pPr>
            <a:lvl7pPr marL="2743200" algn="l" defTabSz="914400" rtl="0" eaLnBrk="1" latinLnBrk="0" hangingPunct="1">
              <a:defRPr kumimoji="1" kern="1200">
                <a:solidFill>
                  <a:schemeClr val="tx1"/>
                </a:solidFill>
                <a:latin typeface="Arial"/>
                <a:ea typeface="ＭＳ Ｐゴシック"/>
                <a:cs typeface="+mn-cs"/>
              </a:defRPr>
            </a:lvl7pPr>
            <a:lvl8pPr marL="3200400" algn="l" defTabSz="914400" rtl="0" eaLnBrk="1" latinLnBrk="0" hangingPunct="1">
              <a:defRPr kumimoji="1" kern="1200">
                <a:solidFill>
                  <a:schemeClr val="tx1"/>
                </a:solidFill>
                <a:latin typeface="Arial"/>
                <a:ea typeface="ＭＳ Ｐゴシック"/>
                <a:cs typeface="+mn-cs"/>
              </a:defRPr>
            </a:lvl8pPr>
            <a:lvl9pPr marL="3657600" algn="l" defTabSz="914400" rtl="0" eaLnBrk="1" latinLnBrk="0" hangingPunct="1">
              <a:defRPr kumimoji="1" kern="1200">
                <a:solidFill>
                  <a:schemeClr val="tx1"/>
                </a:solidFill>
                <a:latin typeface="Arial"/>
                <a:ea typeface="ＭＳ Ｐゴシック"/>
                <a:cs typeface="+mn-cs"/>
              </a:defRPr>
            </a:lvl9pPr>
          </a:lstStyle>
          <a:p>
            <a:pPr>
              <a:defRPr lang="ja-JP" altLang="en-US"/>
            </a:pPr>
            <a:r>
              <a:rPr lang="en-US" altLang="ja-JP" sz="2000" dirty="0">
                <a:latin typeface="+mj-ea"/>
                <a:ea typeface="+mj-ea"/>
              </a:rPr>
              <a:t>【</a:t>
            </a:r>
            <a:r>
              <a:rPr lang="ja-JP" altLang="en-US" sz="2000" dirty="0">
                <a:latin typeface="+mj-ea"/>
                <a:ea typeface="+mj-ea"/>
              </a:rPr>
              <a:t>スライド１</a:t>
            </a:r>
            <a:r>
              <a:rPr lang="en-US" altLang="ja-JP" sz="2000" dirty="0">
                <a:latin typeface="+mj-ea"/>
                <a:ea typeface="+mj-ea"/>
              </a:rPr>
              <a:t>3】</a:t>
            </a:r>
            <a:r>
              <a:rPr lang="ja-JP" altLang="en-US" sz="2000" dirty="0">
                <a:latin typeface="+mj-ea"/>
                <a:ea typeface="+mj-ea"/>
              </a:rPr>
              <a:t>（</a:t>
            </a:r>
            <a:r>
              <a:rPr lang="en-US" altLang="ja-JP" sz="2000" dirty="0">
                <a:latin typeface="+mj-ea"/>
                <a:ea typeface="+mj-ea"/>
              </a:rPr>
              <a:t>30</a:t>
            </a:r>
            <a:r>
              <a:rPr lang="ja-JP" altLang="en-US" sz="2000" dirty="0">
                <a:latin typeface="+mj-ea"/>
                <a:ea typeface="+mj-ea"/>
              </a:rPr>
              <a:t>秒）</a:t>
            </a:r>
            <a:endParaRPr lang="en-US" altLang="ja-JP" sz="2000" dirty="0">
              <a:latin typeface="+mj-ea"/>
              <a:ea typeface="+mj-ea"/>
            </a:endParaRPr>
          </a:p>
        </p:txBody>
      </p:sp>
    </p:spTree>
    <p:extLst>
      <p:ext uri="{BB962C8B-B14F-4D97-AF65-F5344CB8AC3E}">
        <p14:creationId xmlns:p14="http://schemas.microsoft.com/office/powerpoint/2010/main" val="38945327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noTextEdit="1"/>
          </p:cNvSpPr>
          <p:nvPr>
            <p:ph type="sldImg"/>
          </p:nvPr>
        </p:nvSpPr>
        <p:spPr>
          <a:xfrm>
            <a:off x="684213" y="1712913"/>
            <a:ext cx="5421312" cy="3051175"/>
          </a:xfrm>
          <a:prstGeom prst="rect">
            <a:avLst/>
          </a:prstGeom>
        </p:spPr>
      </p:sp>
      <p:sp>
        <p:nvSpPr>
          <p:cNvPr id="3" name="ノート プレースホルダー 2"/>
          <p:cNvSpPr>
            <a:spLocks noGrp="1"/>
          </p:cNvSpPr>
          <p:nvPr>
            <p:ph type="body" idx="1"/>
          </p:nvPr>
        </p:nvSpPr>
        <p:spPr>
          <a:xfrm>
            <a:off x="683654" y="4800601"/>
            <a:ext cx="5427980" cy="3483456"/>
          </a:xfrm>
          <a:prstGeom prst="rect">
            <a:avLst/>
          </a:prstGeom>
        </p:spPr>
        <p:txBody>
          <a:bodyPr/>
          <a:lstStyle/>
          <a:p>
            <a:endParaRPr lang="en-US" altLang="ja-JP" sz="1400" dirty="0">
              <a:latin typeface="+mn-ea"/>
            </a:endParaRPr>
          </a:p>
          <a:p>
            <a:r>
              <a:rPr lang="ja-JP" altLang="en-US" sz="1400" dirty="0">
                <a:latin typeface="+mn-ea"/>
              </a:rPr>
              <a:t>まず活動①です。やり方を説明します。スライドを見てください。</a:t>
            </a:r>
          </a:p>
          <a:p>
            <a:pPr lvl="0">
              <a:defRPr lang="ja-JP" altLang="en-US"/>
            </a:pPr>
            <a:endParaRPr lang="ja-JP" altLang="en-US" sz="1400" dirty="0">
              <a:latin typeface="+mn-ea"/>
            </a:endParaRPr>
          </a:p>
          <a:p>
            <a:pPr lvl="0">
              <a:defRPr lang="ja-JP" altLang="en-US"/>
            </a:pPr>
            <a:r>
              <a:rPr lang="ja-JP" altLang="en-US" sz="1400" dirty="0">
                <a:latin typeface="+mn-ea"/>
              </a:rPr>
              <a:t>●今後、あなたが困ったり落ち込んだりしたとき、あなたが何かに</a:t>
            </a:r>
            <a:endParaRPr lang="en-US" altLang="ja-JP" sz="1400" dirty="0">
              <a:latin typeface="+mn-ea"/>
            </a:endParaRPr>
          </a:p>
          <a:p>
            <a:pPr lvl="0">
              <a:defRPr lang="ja-JP" altLang="en-US"/>
            </a:pPr>
            <a:r>
              <a:rPr lang="ja-JP" altLang="en-US" sz="1400" dirty="0">
                <a:latin typeface="+mn-ea"/>
              </a:rPr>
              <a:t>チャレンジしたいと思ったときに、「これがあれば大丈夫！」だと</a:t>
            </a:r>
            <a:endParaRPr lang="en-US" altLang="ja-JP" sz="1400" dirty="0">
              <a:latin typeface="+mn-ea"/>
            </a:endParaRPr>
          </a:p>
          <a:p>
            <a:pPr lvl="0">
              <a:defRPr lang="ja-JP" altLang="en-US"/>
            </a:pPr>
            <a:r>
              <a:rPr lang="ja-JP" altLang="en-US" sz="1400" dirty="0">
                <a:latin typeface="+mn-ea"/>
              </a:rPr>
              <a:t>思える「強み」を、上に書いている「</a:t>
            </a:r>
            <a:r>
              <a:rPr lang="en-US" altLang="ja-JP" sz="1400" dirty="0">
                <a:latin typeface="+mn-ea"/>
              </a:rPr>
              <a:t>Treasure Webbing</a:t>
            </a:r>
            <a:r>
              <a:rPr lang="ja-JP" altLang="en-US" sz="1400" dirty="0">
                <a:latin typeface="+mn-ea"/>
              </a:rPr>
              <a:t>」の中から</a:t>
            </a:r>
            <a:endParaRPr lang="en-US" altLang="ja-JP" sz="1400" dirty="0">
              <a:latin typeface="+mn-ea"/>
            </a:endParaRPr>
          </a:p>
          <a:p>
            <a:pPr lvl="0">
              <a:defRPr lang="ja-JP" altLang="en-US"/>
            </a:pPr>
            <a:r>
              <a:rPr lang="ja-JP" altLang="en-US" sz="1400" dirty="0">
                <a:latin typeface="+mn-ea"/>
              </a:rPr>
              <a:t>３つ選んで</a:t>
            </a:r>
            <a:endParaRPr lang="en-US" altLang="ja-JP" sz="1400" dirty="0">
              <a:latin typeface="+mn-ea"/>
            </a:endParaRPr>
          </a:p>
          <a:p>
            <a:pPr lvl="0">
              <a:defRPr lang="ja-JP" altLang="en-US"/>
            </a:pPr>
            <a:r>
              <a:rPr lang="ja-JP" altLang="en-US" sz="1400" dirty="0">
                <a:latin typeface="+mn-ea"/>
              </a:rPr>
              <a:t>●リュックサックに入れましょう。</a:t>
            </a:r>
          </a:p>
          <a:p>
            <a:pPr lvl="0">
              <a:defRPr lang="ja-JP" altLang="en-US"/>
            </a:pPr>
            <a:r>
              <a:rPr lang="ja-JP" altLang="en-US" sz="1400" dirty="0">
                <a:latin typeface="+mn-ea"/>
              </a:rPr>
              <a:t>　</a:t>
            </a:r>
          </a:p>
          <a:p>
            <a:pPr lvl="0">
              <a:defRPr lang="ja-JP" altLang="en-US"/>
            </a:pPr>
            <a:r>
              <a:rPr lang="ja-JP" altLang="en-US" sz="1400" dirty="0">
                <a:latin typeface="+mn-ea"/>
              </a:rPr>
              <a:t>●そして、その３つを選んだ理由をワークシートに書きましょう。</a:t>
            </a:r>
          </a:p>
          <a:p>
            <a:pPr lvl="0">
              <a:defRPr lang="ja-JP" altLang="en-US"/>
            </a:pPr>
            <a:r>
              <a:rPr lang="ja-JP" altLang="en-US" sz="1400" dirty="0">
                <a:latin typeface="+mn-ea"/>
              </a:rPr>
              <a:t>時間は４分間です。</a:t>
            </a:r>
          </a:p>
          <a:p>
            <a:pPr lvl="0">
              <a:defRPr lang="ja-JP" altLang="en-US"/>
            </a:pPr>
            <a:endParaRPr lang="en-US" altLang="ja-JP" sz="1400" dirty="0">
              <a:latin typeface="+mn-ea"/>
            </a:endParaRPr>
          </a:p>
        </p:txBody>
      </p:sp>
      <p:sp>
        <p:nvSpPr>
          <p:cNvPr id="7" name="ヘッダー プレースホルダー 5"/>
          <p:cNvSpPr txBox="1"/>
          <p:nvPr/>
        </p:nvSpPr>
        <p:spPr>
          <a:xfrm>
            <a:off x="659423" y="1200532"/>
            <a:ext cx="3072052" cy="512197"/>
          </a:xfrm>
          <a:prstGeom prst="rect">
            <a:avLst/>
          </a:prstGeom>
        </p:spPr>
        <p:txBody>
          <a:bodyPr lIns="87766" tIns="43883" rIns="87766" bIns="43883"/>
          <a:lstStyle>
            <a:defPPr>
              <a:defRPr lang="ja-JP"/>
            </a:defPPr>
            <a:lvl1pPr algn="l" rtl="0" eaLnBrk="0" fontAlgn="base" hangingPunct="0">
              <a:spcBef>
                <a:spcPct val="0"/>
              </a:spcBef>
              <a:spcAft>
                <a:spcPct val="0"/>
              </a:spcAft>
              <a:defRPr kumimoji="1" kern="1200">
                <a:solidFill>
                  <a:schemeClr val="tx1"/>
                </a:solidFill>
                <a:latin typeface="Arial"/>
                <a:ea typeface="ＭＳ Ｐゴシック"/>
                <a:cs typeface="+mn-cs"/>
              </a:defRPr>
            </a:lvl1pPr>
            <a:lvl2pPr marL="457200" algn="l" rtl="0" eaLnBrk="0" fontAlgn="base" hangingPunct="0">
              <a:spcBef>
                <a:spcPct val="0"/>
              </a:spcBef>
              <a:spcAft>
                <a:spcPct val="0"/>
              </a:spcAft>
              <a:defRPr kumimoji="1" kern="1200">
                <a:solidFill>
                  <a:schemeClr val="tx1"/>
                </a:solidFill>
                <a:latin typeface="Arial"/>
                <a:ea typeface="ＭＳ Ｐゴシック"/>
                <a:cs typeface="+mn-cs"/>
              </a:defRPr>
            </a:lvl2pPr>
            <a:lvl3pPr marL="914400" algn="l" rtl="0" eaLnBrk="0" fontAlgn="base" hangingPunct="0">
              <a:spcBef>
                <a:spcPct val="0"/>
              </a:spcBef>
              <a:spcAft>
                <a:spcPct val="0"/>
              </a:spcAft>
              <a:defRPr kumimoji="1" kern="1200">
                <a:solidFill>
                  <a:schemeClr val="tx1"/>
                </a:solidFill>
                <a:latin typeface="Arial"/>
                <a:ea typeface="ＭＳ Ｐゴシック"/>
                <a:cs typeface="+mn-cs"/>
              </a:defRPr>
            </a:lvl3pPr>
            <a:lvl4pPr marL="1371600" algn="l" rtl="0" eaLnBrk="0" fontAlgn="base" hangingPunct="0">
              <a:spcBef>
                <a:spcPct val="0"/>
              </a:spcBef>
              <a:spcAft>
                <a:spcPct val="0"/>
              </a:spcAft>
              <a:defRPr kumimoji="1" kern="1200">
                <a:solidFill>
                  <a:schemeClr val="tx1"/>
                </a:solidFill>
                <a:latin typeface="Arial"/>
                <a:ea typeface="ＭＳ Ｐゴシック"/>
                <a:cs typeface="+mn-cs"/>
              </a:defRPr>
            </a:lvl4pPr>
            <a:lvl5pPr marL="1828800" algn="l" rtl="0" eaLnBrk="0" fontAlgn="base" hangingPunct="0">
              <a:spcBef>
                <a:spcPct val="0"/>
              </a:spcBef>
              <a:spcAft>
                <a:spcPct val="0"/>
              </a:spcAft>
              <a:defRPr kumimoji="1" kern="1200">
                <a:solidFill>
                  <a:schemeClr val="tx1"/>
                </a:solidFill>
                <a:latin typeface="Arial"/>
                <a:ea typeface="ＭＳ Ｐゴシック"/>
                <a:cs typeface="+mn-cs"/>
              </a:defRPr>
            </a:lvl5pPr>
            <a:lvl6pPr marL="2286000" algn="l" defTabSz="914400" rtl="0" eaLnBrk="1" latinLnBrk="0" hangingPunct="1">
              <a:defRPr kumimoji="1" kern="1200">
                <a:solidFill>
                  <a:schemeClr val="tx1"/>
                </a:solidFill>
                <a:latin typeface="Arial"/>
                <a:ea typeface="ＭＳ Ｐゴシック"/>
                <a:cs typeface="+mn-cs"/>
              </a:defRPr>
            </a:lvl6pPr>
            <a:lvl7pPr marL="2743200" algn="l" defTabSz="914400" rtl="0" eaLnBrk="1" latinLnBrk="0" hangingPunct="1">
              <a:defRPr kumimoji="1" kern="1200">
                <a:solidFill>
                  <a:schemeClr val="tx1"/>
                </a:solidFill>
                <a:latin typeface="Arial"/>
                <a:ea typeface="ＭＳ Ｐゴシック"/>
                <a:cs typeface="+mn-cs"/>
              </a:defRPr>
            </a:lvl7pPr>
            <a:lvl8pPr marL="3200400" algn="l" defTabSz="914400" rtl="0" eaLnBrk="1" latinLnBrk="0" hangingPunct="1">
              <a:defRPr kumimoji="1" kern="1200">
                <a:solidFill>
                  <a:schemeClr val="tx1"/>
                </a:solidFill>
                <a:latin typeface="Arial"/>
                <a:ea typeface="ＭＳ Ｐゴシック"/>
                <a:cs typeface="+mn-cs"/>
              </a:defRPr>
            </a:lvl8pPr>
            <a:lvl9pPr marL="3657600" algn="l" defTabSz="914400" rtl="0" eaLnBrk="1" latinLnBrk="0" hangingPunct="1">
              <a:defRPr kumimoji="1" kern="1200">
                <a:solidFill>
                  <a:schemeClr val="tx1"/>
                </a:solidFill>
                <a:latin typeface="Arial"/>
                <a:ea typeface="ＭＳ Ｐゴシック"/>
                <a:cs typeface="+mn-cs"/>
              </a:defRPr>
            </a:lvl9pPr>
          </a:lstStyle>
          <a:p>
            <a:pPr>
              <a:defRPr lang="ja-JP" altLang="en-US"/>
            </a:pPr>
            <a:r>
              <a:rPr lang="en-US" altLang="ja-JP" sz="2000" dirty="0">
                <a:latin typeface="+mj-ea"/>
                <a:ea typeface="+mj-ea"/>
              </a:rPr>
              <a:t>【</a:t>
            </a:r>
            <a:r>
              <a:rPr lang="ja-JP" altLang="en-US" sz="2000" dirty="0">
                <a:latin typeface="+mj-ea"/>
                <a:ea typeface="+mj-ea"/>
              </a:rPr>
              <a:t>スライド１</a:t>
            </a:r>
            <a:r>
              <a:rPr lang="en-US" altLang="ja-JP" sz="2000" dirty="0">
                <a:latin typeface="+mj-ea"/>
                <a:ea typeface="+mj-ea"/>
              </a:rPr>
              <a:t>4】</a:t>
            </a:r>
            <a:r>
              <a:rPr lang="ja-JP" altLang="en-US" sz="2000" dirty="0">
                <a:latin typeface="+mj-ea"/>
                <a:ea typeface="+mj-ea"/>
              </a:rPr>
              <a:t>（</a:t>
            </a:r>
            <a:r>
              <a:rPr lang="en-US" altLang="ja-JP" sz="2000" dirty="0">
                <a:latin typeface="+mj-ea"/>
                <a:ea typeface="+mj-ea"/>
              </a:rPr>
              <a:t>10</a:t>
            </a:r>
            <a:r>
              <a:rPr lang="ja-JP" altLang="en-US" sz="2000" dirty="0">
                <a:latin typeface="+mj-ea"/>
                <a:ea typeface="+mj-ea"/>
              </a:rPr>
              <a:t>分）</a:t>
            </a:r>
            <a:endParaRPr lang="en-US" altLang="ja-JP" sz="2000" dirty="0">
              <a:latin typeface="+mj-ea"/>
              <a:ea typeface="+mj-ea"/>
            </a:endParaRPr>
          </a:p>
        </p:txBody>
      </p:sp>
    </p:spTree>
    <p:extLst>
      <p:ext uri="{BB962C8B-B14F-4D97-AF65-F5344CB8AC3E}">
        <p14:creationId xmlns:p14="http://schemas.microsoft.com/office/powerpoint/2010/main" val="4703357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 イメージ プレースホルダー 3"/>
          <p:cNvSpPr>
            <a:spLocks noGrp="1" noRot="1" noChangeAspect="1" noTextEdit="1"/>
          </p:cNvSpPr>
          <p:nvPr>
            <p:ph type="sldImg" idx="2"/>
          </p:nvPr>
        </p:nvSpPr>
        <p:spPr>
          <a:xfrm>
            <a:off x="677863" y="1712913"/>
            <a:ext cx="5421312" cy="3049587"/>
          </a:xfrm>
          <a:prstGeom prst="rect">
            <a:avLst/>
          </a:prstGeom>
        </p:spPr>
        <p:txBody>
          <a:bodyPr/>
          <a:lstStyle/>
          <a:p>
            <a:pPr>
              <a:defRPr lang="ja-JP" altLang="en-US"/>
            </a:pPr>
            <a:endParaRPr lang="ja-JP" altLang="en-US"/>
          </a:p>
        </p:txBody>
      </p:sp>
      <p:sp>
        <p:nvSpPr>
          <p:cNvPr id="4" name="ノート プレースホルダー 4"/>
          <p:cNvSpPr>
            <a:spLocks noGrp="1"/>
          </p:cNvSpPr>
          <p:nvPr>
            <p:ph type="body" sz="quarter" idx="3"/>
          </p:nvPr>
        </p:nvSpPr>
        <p:spPr>
          <a:xfrm>
            <a:off x="712971" y="4762500"/>
            <a:ext cx="5414244" cy="3609492"/>
          </a:xfrm>
          <a:prstGeom prst="rect">
            <a:avLst/>
          </a:prstGeom>
        </p:spPr>
        <p:txBody>
          <a:bodyPr/>
          <a:lstStyle/>
          <a:p>
            <a:endParaRPr lang="en-US" altLang="ja-JP" sz="1400" dirty="0">
              <a:latin typeface="+mn-ea"/>
            </a:endParaRPr>
          </a:p>
          <a:p>
            <a:r>
              <a:rPr lang="ja-JP" altLang="en-US" sz="1400" dirty="0">
                <a:latin typeface="+mn-ea"/>
              </a:rPr>
              <a:t>それでは、活動②です。選んだ「強み」と、その３つを選んだ理由を</a:t>
            </a:r>
            <a:endParaRPr lang="en-US" altLang="ja-JP" sz="1400" dirty="0">
              <a:latin typeface="+mn-ea"/>
            </a:endParaRPr>
          </a:p>
          <a:p>
            <a:r>
              <a:rPr lang="ja-JP" altLang="en-US" sz="1400" dirty="0">
                <a:latin typeface="+mn-ea"/>
              </a:rPr>
              <a:t>グループで伝え合います。</a:t>
            </a:r>
          </a:p>
          <a:p>
            <a:pPr>
              <a:defRPr lang="ja-JP" altLang="en-US"/>
            </a:pPr>
            <a:endParaRPr lang="ja-JP" altLang="en-US" sz="1400" dirty="0">
              <a:latin typeface="+mn-ea"/>
            </a:endParaRPr>
          </a:p>
          <a:p>
            <a:pPr>
              <a:defRPr lang="ja-JP" altLang="en-US"/>
            </a:pPr>
            <a:r>
              <a:rPr lang="ja-JP" altLang="en-US" sz="1400" dirty="0">
                <a:latin typeface="+mn-ea"/>
              </a:rPr>
              <a:t>●話を聴く時のポイントはもう大丈夫ですね。</a:t>
            </a:r>
            <a:endParaRPr lang="en-US" altLang="ja-JP" sz="1400" dirty="0">
              <a:latin typeface="+mn-ea"/>
            </a:endParaRPr>
          </a:p>
          <a:p>
            <a:pPr>
              <a:defRPr lang="ja-JP" altLang="en-US"/>
            </a:pPr>
            <a:r>
              <a:rPr lang="ja-JP" altLang="en-US" sz="1400" dirty="0">
                <a:latin typeface="+mn-ea"/>
              </a:rPr>
              <a:t>●相手を見る</a:t>
            </a:r>
            <a:endParaRPr lang="en-US" altLang="ja-JP" sz="1400" dirty="0">
              <a:latin typeface="+mn-ea"/>
            </a:endParaRPr>
          </a:p>
          <a:p>
            <a:pPr>
              <a:defRPr lang="ja-JP" altLang="en-US"/>
            </a:pPr>
            <a:r>
              <a:rPr lang="ja-JP" altLang="en-US" sz="1400" dirty="0">
                <a:latin typeface="+mn-ea"/>
              </a:rPr>
              <a:t>　 うなずきながら聴く</a:t>
            </a:r>
            <a:endParaRPr lang="en-US" altLang="ja-JP" sz="1400" dirty="0">
              <a:latin typeface="+mn-ea"/>
            </a:endParaRPr>
          </a:p>
          <a:p>
            <a:pPr>
              <a:defRPr lang="ja-JP" altLang="en-US"/>
            </a:pPr>
            <a:r>
              <a:rPr lang="ja-JP" altLang="en-US" sz="1400" dirty="0">
                <a:latin typeface="+mn-ea"/>
              </a:rPr>
              <a:t>   最後まで聴く　です。</a:t>
            </a:r>
            <a:endParaRPr lang="en-US" altLang="ja-JP" sz="1400" dirty="0">
              <a:latin typeface="+mn-ea"/>
            </a:endParaRPr>
          </a:p>
          <a:p>
            <a:pPr>
              <a:defRPr lang="ja-JP" altLang="en-US"/>
            </a:pPr>
            <a:endParaRPr lang="ja-JP" altLang="en-US" sz="1400" dirty="0">
              <a:latin typeface="+mn-ea"/>
            </a:endParaRPr>
          </a:p>
          <a:p>
            <a:pPr>
              <a:defRPr lang="ja-JP" altLang="en-US"/>
            </a:pPr>
            <a:r>
              <a:rPr lang="ja-JP" altLang="ja-JP" sz="1400" dirty="0"/>
              <a:t>それではグループの</a:t>
            </a:r>
            <a:r>
              <a:rPr lang="ja-JP" altLang="en-US" sz="1400" dirty="0"/>
              <a:t>友達</a:t>
            </a:r>
            <a:r>
              <a:rPr lang="ja-JP" altLang="ja-JP" sz="1400" dirty="0"/>
              <a:t>同士で発表をしてもらいます。</a:t>
            </a:r>
            <a:endParaRPr lang="en-US" altLang="ja-JP" sz="1400" dirty="0"/>
          </a:p>
          <a:p>
            <a:pPr hangingPunct="0"/>
            <a:r>
              <a:rPr lang="ja-JP" altLang="en-US" sz="1400" dirty="0">
                <a:latin typeface="+mn-ea"/>
              </a:rPr>
              <a:t>グループ全体で時間は２分間です。</a:t>
            </a:r>
            <a:endParaRPr lang="en-US" altLang="ja-JP" sz="1400" dirty="0"/>
          </a:p>
          <a:p>
            <a:pPr hangingPunct="0"/>
            <a:r>
              <a:rPr lang="ja-JP" altLang="ja-JP" sz="1400" dirty="0"/>
              <a:t>発表が終わったら、</a:t>
            </a:r>
            <a:r>
              <a:rPr lang="ja-JP" altLang="en-US" sz="1400" dirty="0"/>
              <a:t>温かい</a:t>
            </a:r>
            <a:r>
              <a:rPr lang="ja-JP" altLang="ja-JP" sz="1400" dirty="0"/>
              <a:t>拍手をしましょう。</a:t>
            </a:r>
          </a:p>
          <a:p>
            <a:pPr>
              <a:defRPr lang="ja-JP" altLang="en-US"/>
            </a:pPr>
            <a:endParaRPr lang="en-US" altLang="ja-JP" sz="1400" dirty="0">
              <a:latin typeface="+mn-ea"/>
            </a:endParaRPr>
          </a:p>
          <a:p>
            <a:pPr>
              <a:defRPr lang="ja-JP" altLang="en-US"/>
            </a:pPr>
            <a:endParaRPr lang="en-US" altLang="ja-JP" sz="1400" dirty="0">
              <a:latin typeface="+mn-ea"/>
            </a:endParaRPr>
          </a:p>
          <a:p>
            <a:pPr>
              <a:defRPr lang="ja-JP" altLang="en-US"/>
            </a:pPr>
            <a:endParaRPr lang="en-US" altLang="ja-JP" sz="1400" dirty="0">
              <a:latin typeface="+mn-ea"/>
            </a:endParaRPr>
          </a:p>
        </p:txBody>
      </p:sp>
      <p:sp>
        <p:nvSpPr>
          <p:cNvPr id="7" name="ヘッダー プレースホルダー 5"/>
          <p:cNvSpPr txBox="1"/>
          <p:nvPr/>
        </p:nvSpPr>
        <p:spPr>
          <a:xfrm>
            <a:off x="659423" y="1200532"/>
            <a:ext cx="3072052" cy="512197"/>
          </a:xfrm>
          <a:prstGeom prst="rect">
            <a:avLst/>
          </a:prstGeom>
        </p:spPr>
        <p:txBody>
          <a:bodyPr lIns="87766" tIns="43883" rIns="87766" bIns="43883"/>
          <a:lstStyle>
            <a:defPPr>
              <a:defRPr lang="ja-JP"/>
            </a:defPPr>
            <a:lvl1pPr algn="l" rtl="0" eaLnBrk="0" fontAlgn="base" hangingPunct="0">
              <a:spcBef>
                <a:spcPct val="0"/>
              </a:spcBef>
              <a:spcAft>
                <a:spcPct val="0"/>
              </a:spcAft>
              <a:defRPr kumimoji="1" kern="1200">
                <a:solidFill>
                  <a:schemeClr val="tx1"/>
                </a:solidFill>
                <a:latin typeface="Arial"/>
                <a:ea typeface="ＭＳ Ｐゴシック"/>
                <a:cs typeface="+mn-cs"/>
              </a:defRPr>
            </a:lvl1pPr>
            <a:lvl2pPr marL="457200" algn="l" rtl="0" eaLnBrk="0" fontAlgn="base" hangingPunct="0">
              <a:spcBef>
                <a:spcPct val="0"/>
              </a:spcBef>
              <a:spcAft>
                <a:spcPct val="0"/>
              </a:spcAft>
              <a:defRPr kumimoji="1" kern="1200">
                <a:solidFill>
                  <a:schemeClr val="tx1"/>
                </a:solidFill>
                <a:latin typeface="Arial"/>
                <a:ea typeface="ＭＳ Ｐゴシック"/>
                <a:cs typeface="+mn-cs"/>
              </a:defRPr>
            </a:lvl2pPr>
            <a:lvl3pPr marL="914400" algn="l" rtl="0" eaLnBrk="0" fontAlgn="base" hangingPunct="0">
              <a:spcBef>
                <a:spcPct val="0"/>
              </a:spcBef>
              <a:spcAft>
                <a:spcPct val="0"/>
              </a:spcAft>
              <a:defRPr kumimoji="1" kern="1200">
                <a:solidFill>
                  <a:schemeClr val="tx1"/>
                </a:solidFill>
                <a:latin typeface="Arial"/>
                <a:ea typeface="ＭＳ Ｐゴシック"/>
                <a:cs typeface="+mn-cs"/>
              </a:defRPr>
            </a:lvl3pPr>
            <a:lvl4pPr marL="1371600" algn="l" rtl="0" eaLnBrk="0" fontAlgn="base" hangingPunct="0">
              <a:spcBef>
                <a:spcPct val="0"/>
              </a:spcBef>
              <a:spcAft>
                <a:spcPct val="0"/>
              </a:spcAft>
              <a:defRPr kumimoji="1" kern="1200">
                <a:solidFill>
                  <a:schemeClr val="tx1"/>
                </a:solidFill>
                <a:latin typeface="Arial"/>
                <a:ea typeface="ＭＳ Ｐゴシック"/>
                <a:cs typeface="+mn-cs"/>
              </a:defRPr>
            </a:lvl4pPr>
            <a:lvl5pPr marL="1828800" algn="l" rtl="0" eaLnBrk="0" fontAlgn="base" hangingPunct="0">
              <a:spcBef>
                <a:spcPct val="0"/>
              </a:spcBef>
              <a:spcAft>
                <a:spcPct val="0"/>
              </a:spcAft>
              <a:defRPr kumimoji="1" kern="1200">
                <a:solidFill>
                  <a:schemeClr val="tx1"/>
                </a:solidFill>
                <a:latin typeface="Arial"/>
                <a:ea typeface="ＭＳ Ｐゴシック"/>
                <a:cs typeface="+mn-cs"/>
              </a:defRPr>
            </a:lvl5pPr>
            <a:lvl6pPr marL="2286000" algn="l" defTabSz="914400" rtl="0" eaLnBrk="1" latinLnBrk="0" hangingPunct="1">
              <a:defRPr kumimoji="1" kern="1200">
                <a:solidFill>
                  <a:schemeClr val="tx1"/>
                </a:solidFill>
                <a:latin typeface="Arial"/>
                <a:ea typeface="ＭＳ Ｐゴシック"/>
                <a:cs typeface="+mn-cs"/>
              </a:defRPr>
            </a:lvl6pPr>
            <a:lvl7pPr marL="2743200" algn="l" defTabSz="914400" rtl="0" eaLnBrk="1" latinLnBrk="0" hangingPunct="1">
              <a:defRPr kumimoji="1" kern="1200">
                <a:solidFill>
                  <a:schemeClr val="tx1"/>
                </a:solidFill>
                <a:latin typeface="Arial"/>
                <a:ea typeface="ＭＳ Ｐゴシック"/>
                <a:cs typeface="+mn-cs"/>
              </a:defRPr>
            </a:lvl7pPr>
            <a:lvl8pPr marL="3200400" algn="l" defTabSz="914400" rtl="0" eaLnBrk="1" latinLnBrk="0" hangingPunct="1">
              <a:defRPr kumimoji="1" kern="1200">
                <a:solidFill>
                  <a:schemeClr val="tx1"/>
                </a:solidFill>
                <a:latin typeface="Arial"/>
                <a:ea typeface="ＭＳ Ｐゴシック"/>
                <a:cs typeface="+mn-cs"/>
              </a:defRPr>
            </a:lvl8pPr>
            <a:lvl9pPr marL="3657600" algn="l" defTabSz="914400" rtl="0" eaLnBrk="1" latinLnBrk="0" hangingPunct="1">
              <a:defRPr kumimoji="1" kern="1200">
                <a:solidFill>
                  <a:schemeClr val="tx1"/>
                </a:solidFill>
                <a:latin typeface="Arial"/>
                <a:ea typeface="ＭＳ Ｐゴシック"/>
                <a:cs typeface="+mn-cs"/>
              </a:defRPr>
            </a:lvl9pPr>
          </a:lstStyle>
          <a:p>
            <a:pPr>
              <a:defRPr lang="ja-JP" altLang="en-US"/>
            </a:pPr>
            <a:r>
              <a:rPr lang="en-US" altLang="ja-JP" sz="2000" dirty="0">
                <a:latin typeface="+mj-ea"/>
                <a:ea typeface="+mj-ea"/>
              </a:rPr>
              <a:t>【</a:t>
            </a:r>
            <a:r>
              <a:rPr lang="ja-JP" altLang="en-US" sz="2000" dirty="0">
                <a:latin typeface="+mj-ea"/>
                <a:ea typeface="+mj-ea"/>
              </a:rPr>
              <a:t>スライド</a:t>
            </a:r>
            <a:r>
              <a:rPr lang="en-US" altLang="ja-JP" sz="2000" dirty="0">
                <a:latin typeface="+mj-ea"/>
                <a:ea typeface="+mj-ea"/>
              </a:rPr>
              <a:t>15】</a:t>
            </a:r>
            <a:r>
              <a:rPr lang="ja-JP" altLang="en-US" sz="2000" dirty="0">
                <a:latin typeface="+mj-ea"/>
                <a:ea typeface="+mj-ea"/>
              </a:rPr>
              <a:t>（５分）</a:t>
            </a:r>
            <a:endParaRPr lang="en-US" altLang="ja-JP" sz="2000" dirty="0">
              <a:latin typeface="+mj-ea"/>
              <a:ea typeface="+mj-ea"/>
            </a:endParaRPr>
          </a:p>
        </p:txBody>
      </p:sp>
    </p:spTree>
    <p:extLst>
      <p:ext uri="{BB962C8B-B14F-4D97-AF65-F5344CB8AC3E}">
        <p14:creationId xmlns:p14="http://schemas.microsoft.com/office/powerpoint/2010/main" val="5568689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 イメージ プレースホルダー 3"/>
          <p:cNvSpPr>
            <a:spLocks noGrp="1" noRot="1" noChangeAspect="1" noTextEdit="1"/>
          </p:cNvSpPr>
          <p:nvPr>
            <p:ph type="sldImg" idx="2"/>
          </p:nvPr>
        </p:nvSpPr>
        <p:spPr>
          <a:xfrm>
            <a:off x="666750" y="1631950"/>
            <a:ext cx="5424488" cy="3052763"/>
          </a:xfrm>
          <a:prstGeom prst="rect">
            <a:avLst/>
          </a:prstGeom>
        </p:spPr>
        <p:txBody>
          <a:bodyPr/>
          <a:lstStyle/>
          <a:p>
            <a:pPr>
              <a:defRPr lang="ja-JP" altLang="en-US"/>
            </a:pPr>
            <a:endParaRPr lang="ja-JP" altLang="en-US" dirty="0"/>
          </a:p>
        </p:txBody>
      </p:sp>
      <p:sp>
        <p:nvSpPr>
          <p:cNvPr id="4" name="ノート プレースホルダー 4"/>
          <p:cNvSpPr>
            <a:spLocks noGrp="1"/>
          </p:cNvSpPr>
          <p:nvPr>
            <p:ph type="body" sz="quarter" idx="3"/>
          </p:nvPr>
        </p:nvSpPr>
        <p:spPr>
          <a:xfrm>
            <a:off x="659422" y="4684713"/>
            <a:ext cx="5427980" cy="4614228"/>
          </a:xfrm>
          <a:prstGeom prst="rect">
            <a:avLst/>
          </a:prstGeom>
        </p:spPr>
        <p:txBody>
          <a:bodyPr/>
          <a:lstStyle/>
          <a:p>
            <a:endParaRPr lang="en-US" altLang="ja-JP" sz="1400" dirty="0">
              <a:latin typeface="+mn-ea"/>
            </a:endParaRPr>
          </a:p>
          <a:p>
            <a:r>
              <a:rPr lang="en-US" altLang="ja-JP" sz="1400" dirty="0">
                <a:latin typeface="+mn-ea"/>
              </a:rPr>
              <a:t>【</a:t>
            </a:r>
            <a:r>
              <a:rPr lang="ja-JP" altLang="en-US" sz="1400" dirty="0">
                <a:latin typeface="+mn-ea"/>
              </a:rPr>
              <a:t>振り返りシートを配付する</a:t>
            </a:r>
            <a:r>
              <a:rPr lang="en-US" altLang="ja-JP" sz="1400" dirty="0">
                <a:latin typeface="+mn-ea"/>
              </a:rPr>
              <a:t>】</a:t>
            </a:r>
          </a:p>
          <a:p>
            <a:pPr>
              <a:defRPr lang="ja-JP" altLang="en-US"/>
            </a:pPr>
            <a:r>
              <a:rPr lang="ja-JP" altLang="en-US" sz="1400" dirty="0">
                <a:latin typeface="+mn-ea"/>
              </a:rPr>
              <a:t>名前を書いてください。</a:t>
            </a:r>
            <a:endParaRPr lang="en-US" altLang="ja-JP" sz="1400" dirty="0">
              <a:latin typeface="+mn-ea"/>
            </a:endParaRPr>
          </a:p>
          <a:p>
            <a:pPr>
              <a:defRPr lang="ja-JP" altLang="en-US"/>
            </a:pPr>
            <a:endParaRPr lang="en-US" altLang="ja-JP" sz="1400" dirty="0">
              <a:latin typeface="+mn-ea"/>
            </a:endParaRPr>
          </a:p>
          <a:p>
            <a:pPr>
              <a:defRPr lang="ja-JP" altLang="en-US"/>
            </a:pPr>
            <a:r>
              <a:rPr lang="ja-JP" altLang="en-US" sz="1400" dirty="0">
                <a:latin typeface="+mn-ea"/>
              </a:rPr>
              <a:t>今日の学習を振り返ります。</a:t>
            </a:r>
            <a:endParaRPr lang="en-US" altLang="ja-JP" sz="1400" dirty="0">
              <a:latin typeface="+mn-ea"/>
            </a:endParaRPr>
          </a:p>
          <a:p>
            <a:pPr>
              <a:defRPr lang="ja-JP" altLang="en-US"/>
            </a:pPr>
            <a:r>
              <a:rPr lang="ja-JP" altLang="en-US" sz="1400" dirty="0">
                <a:latin typeface="+mn-ea"/>
              </a:rPr>
              <a:t>今日は「自分や友達の</a:t>
            </a:r>
            <a:r>
              <a:rPr lang="en-US" altLang="ja-JP" sz="1400" dirty="0">
                <a:latin typeface="+mn-ea"/>
              </a:rPr>
              <a:t>『</a:t>
            </a:r>
            <a:r>
              <a:rPr lang="ja-JP" altLang="en-US" sz="1400" dirty="0">
                <a:latin typeface="+mn-ea"/>
              </a:rPr>
              <a:t>強み</a:t>
            </a:r>
            <a:r>
              <a:rPr lang="en-US" altLang="ja-JP" sz="1400" dirty="0">
                <a:latin typeface="+mn-ea"/>
              </a:rPr>
              <a:t>』</a:t>
            </a:r>
            <a:r>
              <a:rPr lang="ja-JP" altLang="en-US" sz="1400" dirty="0">
                <a:latin typeface="+mn-ea"/>
              </a:rPr>
              <a:t>を生かしていこう」という</a:t>
            </a:r>
            <a:r>
              <a:rPr lang="ja-JP" altLang="en-US" sz="1400" dirty="0" err="1">
                <a:latin typeface="+mn-ea"/>
              </a:rPr>
              <a:t>めあてで</a:t>
            </a:r>
            <a:r>
              <a:rPr lang="ja-JP" altLang="en-US" sz="1400" dirty="0">
                <a:latin typeface="+mn-ea"/>
              </a:rPr>
              <a:t>「</a:t>
            </a:r>
            <a:r>
              <a:rPr lang="en-US" altLang="ja-JP" sz="1400" dirty="0">
                <a:latin typeface="+mn-ea"/>
              </a:rPr>
              <a:t>Treasure</a:t>
            </a:r>
            <a:r>
              <a:rPr lang="ja-JP" altLang="en-US" sz="1400" dirty="0">
                <a:latin typeface="+mn-ea"/>
              </a:rPr>
              <a:t>　</a:t>
            </a:r>
            <a:r>
              <a:rPr lang="en-US" altLang="ja-JP" sz="1400" dirty="0">
                <a:latin typeface="+mn-ea"/>
              </a:rPr>
              <a:t>Webbing</a:t>
            </a:r>
            <a:r>
              <a:rPr lang="ja-JP" altLang="en-US" sz="1400" dirty="0">
                <a:latin typeface="+mn-ea"/>
              </a:rPr>
              <a:t>　～</a:t>
            </a:r>
            <a:r>
              <a:rPr lang="en-US" altLang="ja-JP" sz="1400" dirty="0">
                <a:latin typeface="+mn-ea"/>
              </a:rPr>
              <a:t>『</a:t>
            </a:r>
            <a:r>
              <a:rPr lang="ja-JP" altLang="en-US" sz="1400" dirty="0">
                <a:latin typeface="+mn-ea"/>
              </a:rPr>
              <a:t>強み</a:t>
            </a:r>
            <a:r>
              <a:rPr lang="en-US" altLang="ja-JP" sz="1400" dirty="0">
                <a:latin typeface="+mn-ea"/>
              </a:rPr>
              <a:t>』</a:t>
            </a:r>
            <a:r>
              <a:rPr lang="ja-JP" altLang="en-US" sz="1400" dirty="0">
                <a:latin typeface="+mn-ea"/>
              </a:rPr>
              <a:t>の宝箱～　」と</a:t>
            </a:r>
            <a:endParaRPr lang="en-US" altLang="ja-JP" sz="1400" dirty="0">
              <a:latin typeface="+mn-ea"/>
            </a:endParaRPr>
          </a:p>
          <a:p>
            <a:pPr>
              <a:defRPr lang="ja-JP" altLang="en-US"/>
            </a:pPr>
            <a:r>
              <a:rPr lang="ja-JP" altLang="en-US" sz="1400" dirty="0">
                <a:latin typeface="+mn-ea"/>
              </a:rPr>
              <a:t>「これがあれば大丈夫！」という２つの交流活動をしました。</a:t>
            </a:r>
            <a:endParaRPr lang="en-US" altLang="ja-JP" sz="1400" dirty="0">
              <a:latin typeface="+mn-ea"/>
            </a:endParaRPr>
          </a:p>
          <a:p>
            <a:pPr>
              <a:defRPr lang="ja-JP" altLang="en-US"/>
            </a:pPr>
            <a:r>
              <a:rPr lang="ja-JP" altLang="en-US" sz="1400" dirty="0">
                <a:latin typeface="+mn-ea"/>
              </a:rPr>
              <a:t>今日の学習全体を通して、気付いたことや感じたことを振り返りシートに記入しましょう。</a:t>
            </a:r>
            <a:endParaRPr lang="en-US" altLang="ja-JP" sz="1400" dirty="0">
              <a:latin typeface="+mn-ea"/>
            </a:endParaRPr>
          </a:p>
          <a:p>
            <a:pPr>
              <a:defRPr lang="ja-JP" altLang="en-US"/>
            </a:pPr>
            <a:r>
              <a:rPr lang="ja-JP" altLang="en-US" sz="1400" dirty="0">
                <a:latin typeface="+mn-ea"/>
              </a:rPr>
              <a:t>時間は４分間です。</a:t>
            </a:r>
            <a:endParaRPr lang="en-US" altLang="ja-JP" sz="1400" dirty="0">
              <a:latin typeface="+mn-ea"/>
            </a:endParaRPr>
          </a:p>
          <a:p>
            <a:pPr>
              <a:defRPr lang="ja-JP" altLang="en-US"/>
            </a:pPr>
            <a:endParaRPr lang="en-US" altLang="ja-JP" sz="1400" dirty="0">
              <a:latin typeface="+mn-ea"/>
            </a:endParaRPr>
          </a:p>
          <a:p>
            <a:pPr>
              <a:defRPr lang="ja-JP" altLang="en-US"/>
            </a:pPr>
            <a:r>
              <a:rPr lang="ja-JP" altLang="ja-JP" sz="1400" dirty="0"/>
              <a:t>それではグループ</a:t>
            </a:r>
            <a:r>
              <a:rPr lang="ja-JP" altLang="en-US" sz="1400" dirty="0"/>
              <a:t>で気付いたことや感じたことを伝え合います。</a:t>
            </a:r>
            <a:endParaRPr lang="en-US" altLang="ja-JP" sz="1400" dirty="0"/>
          </a:p>
          <a:p>
            <a:pPr hangingPunct="0"/>
            <a:r>
              <a:rPr lang="ja-JP" altLang="en-US" sz="1400" dirty="0">
                <a:latin typeface="+mn-ea"/>
              </a:rPr>
              <a:t>グループ全体で時間は２分間です。</a:t>
            </a:r>
            <a:endParaRPr lang="en-US" altLang="ja-JP" sz="1400" dirty="0"/>
          </a:p>
          <a:p>
            <a:pPr hangingPunct="0"/>
            <a:r>
              <a:rPr lang="ja-JP" altLang="ja-JP" sz="1400" dirty="0"/>
              <a:t>発表が終わったら、</a:t>
            </a:r>
            <a:r>
              <a:rPr lang="ja-JP" altLang="en-US" sz="1400" dirty="0"/>
              <a:t>温かい</a:t>
            </a:r>
            <a:r>
              <a:rPr lang="ja-JP" altLang="ja-JP" sz="1400" dirty="0"/>
              <a:t>拍手をしましょう。</a:t>
            </a:r>
            <a:endParaRPr lang="en-US" altLang="ja-JP" sz="1400" dirty="0"/>
          </a:p>
          <a:p>
            <a:pPr hangingPunct="0"/>
            <a:endParaRPr lang="en-US" altLang="ja-JP" sz="1400" dirty="0"/>
          </a:p>
          <a:p>
            <a:pPr hangingPunct="0"/>
            <a:r>
              <a:rPr lang="ja-JP" altLang="en-US" sz="1400" dirty="0"/>
              <a:t>自分が感じたことやグループで伝え合った内容を是非クラス全員で</a:t>
            </a:r>
            <a:endParaRPr lang="en-US" altLang="ja-JP" sz="1400" dirty="0"/>
          </a:p>
          <a:p>
            <a:pPr hangingPunct="0"/>
            <a:r>
              <a:rPr lang="ja-JP" altLang="en-US" sz="1400" dirty="0"/>
              <a:t>共有したいと思います。誰か紹介してくれませんか。</a:t>
            </a:r>
            <a:endParaRPr lang="ja-JP" altLang="ja-JP" sz="1400" dirty="0"/>
          </a:p>
          <a:p>
            <a:pPr>
              <a:defRPr lang="ja-JP" altLang="en-US"/>
            </a:pPr>
            <a:endParaRPr lang="ja-JP" altLang="en-US" sz="1400" dirty="0">
              <a:latin typeface="+mn-ea"/>
            </a:endParaRPr>
          </a:p>
          <a:p>
            <a:pPr>
              <a:defRPr lang="ja-JP" altLang="en-US"/>
            </a:pPr>
            <a:endParaRPr lang="ja-JP" altLang="en-US" sz="1400" dirty="0">
              <a:latin typeface="+mn-ea"/>
            </a:endParaRPr>
          </a:p>
        </p:txBody>
      </p:sp>
      <p:sp>
        <p:nvSpPr>
          <p:cNvPr id="7" name="ヘッダー プレースホルダー 5"/>
          <p:cNvSpPr txBox="1"/>
          <p:nvPr/>
        </p:nvSpPr>
        <p:spPr>
          <a:xfrm>
            <a:off x="659423" y="1200532"/>
            <a:ext cx="3072052" cy="512197"/>
          </a:xfrm>
          <a:prstGeom prst="rect">
            <a:avLst/>
          </a:prstGeom>
        </p:spPr>
        <p:txBody>
          <a:bodyPr lIns="87766" tIns="43883" rIns="87766" bIns="43883"/>
          <a:lstStyle>
            <a:defPPr>
              <a:defRPr lang="ja-JP"/>
            </a:defPPr>
            <a:lvl1pPr algn="l" rtl="0" eaLnBrk="0" fontAlgn="base" hangingPunct="0">
              <a:spcBef>
                <a:spcPct val="0"/>
              </a:spcBef>
              <a:spcAft>
                <a:spcPct val="0"/>
              </a:spcAft>
              <a:defRPr kumimoji="1" kern="1200">
                <a:solidFill>
                  <a:schemeClr val="tx1"/>
                </a:solidFill>
                <a:latin typeface="Arial"/>
                <a:ea typeface="ＭＳ Ｐゴシック"/>
                <a:cs typeface="+mn-cs"/>
              </a:defRPr>
            </a:lvl1pPr>
            <a:lvl2pPr marL="457200" algn="l" rtl="0" eaLnBrk="0" fontAlgn="base" hangingPunct="0">
              <a:spcBef>
                <a:spcPct val="0"/>
              </a:spcBef>
              <a:spcAft>
                <a:spcPct val="0"/>
              </a:spcAft>
              <a:defRPr kumimoji="1" kern="1200">
                <a:solidFill>
                  <a:schemeClr val="tx1"/>
                </a:solidFill>
                <a:latin typeface="Arial"/>
                <a:ea typeface="ＭＳ Ｐゴシック"/>
                <a:cs typeface="+mn-cs"/>
              </a:defRPr>
            </a:lvl2pPr>
            <a:lvl3pPr marL="914400" algn="l" rtl="0" eaLnBrk="0" fontAlgn="base" hangingPunct="0">
              <a:spcBef>
                <a:spcPct val="0"/>
              </a:spcBef>
              <a:spcAft>
                <a:spcPct val="0"/>
              </a:spcAft>
              <a:defRPr kumimoji="1" kern="1200">
                <a:solidFill>
                  <a:schemeClr val="tx1"/>
                </a:solidFill>
                <a:latin typeface="Arial"/>
                <a:ea typeface="ＭＳ Ｐゴシック"/>
                <a:cs typeface="+mn-cs"/>
              </a:defRPr>
            </a:lvl3pPr>
            <a:lvl4pPr marL="1371600" algn="l" rtl="0" eaLnBrk="0" fontAlgn="base" hangingPunct="0">
              <a:spcBef>
                <a:spcPct val="0"/>
              </a:spcBef>
              <a:spcAft>
                <a:spcPct val="0"/>
              </a:spcAft>
              <a:defRPr kumimoji="1" kern="1200">
                <a:solidFill>
                  <a:schemeClr val="tx1"/>
                </a:solidFill>
                <a:latin typeface="Arial"/>
                <a:ea typeface="ＭＳ Ｐゴシック"/>
                <a:cs typeface="+mn-cs"/>
              </a:defRPr>
            </a:lvl4pPr>
            <a:lvl5pPr marL="1828800" algn="l" rtl="0" eaLnBrk="0" fontAlgn="base" hangingPunct="0">
              <a:spcBef>
                <a:spcPct val="0"/>
              </a:spcBef>
              <a:spcAft>
                <a:spcPct val="0"/>
              </a:spcAft>
              <a:defRPr kumimoji="1" kern="1200">
                <a:solidFill>
                  <a:schemeClr val="tx1"/>
                </a:solidFill>
                <a:latin typeface="Arial"/>
                <a:ea typeface="ＭＳ Ｐゴシック"/>
                <a:cs typeface="+mn-cs"/>
              </a:defRPr>
            </a:lvl5pPr>
            <a:lvl6pPr marL="2286000" algn="l" defTabSz="914400" rtl="0" eaLnBrk="1" latinLnBrk="0" hangingPunct="1">
              <a:defRPr kumimoji="1" kern="1200">
                <a:solidFill>
                  <a:schemeClr val="tx1"/>
                </a:solidFill>
                <a:latin typeface="Arial"/>
                <a:ea typeface="ＭＳ Ｐゴシック"/>
                <a:cs typeface="+mn-cs"/>
              </a:defRPr>
            </a:lvl6pPr>
            <a:lvl7pPr marL="2743200" algn="l" defTabSz="914400" rtl="0" eaLnBrk="1" latinLnBrk="0" hangingPunct="1">
              <a:defRPr kumimoji="1" kern="1200">
                <a:solidFill>
                  <a:schemeClr val="tx1"/>
                </a:solidFill>
                <a:latin typeface="Arial"/>
                <a:ea typeface="ＭＳ Ｐゴシック"/>
                <a:cs typeface="+mn-cs"/>
              </a:defRPr>
            </a:lvl7pPr>
            <a:lvl8pPr marL="3200400" algn="l" defTabSz="914400" rtl="0" eaLnBrk="1" latinLnBrk="0" hangingPunct="1">
              <a:defRPr kumimoji="1" kern="1200">
                <a:solidFill>
                  <a:schemeClr val="tx1"/>
                </a:solidFill>
                <a:latin typeface="Arial"/>
                <a:ea typeface="ＭＳ Ｐゴシック"/>
                <a:cs typeface="+mn-cs"/>
              </a:defRPr>
            </a:lvl8pPr>
            <a:lvl9pPr marL="3657600" algn="l" defTabSz="914400" rtl="0" eaLnBrk="1" latinLnBrk="0" hangingPunct="1">
              <a:defRPr kumimoji="1" kern="1200">
                <a:solidFill>
                  <a:schemeClr val="tx1"/>
                </a:solidFill>
                <a:latin typeface="Arial"/>
                <a:ea typeface="ＭＳ Ｐゴシック"/>
                <a:cs typeface="+mn-cs"/>
              </a:defRPr>
            </a:lvl9pPr>
          </a:lstStyle>
          <a:p>
            <a:pPr>
              <a:defRPr lang="ja-JP" altLang="en-US"/>
            </a:pPr>
            <a:r>
              <a:rPr lang="en-US" altLang="ja-JP" sz="2000" dirty="0">
                <a:latin typeface="+mj-ea"/>
                <a:ea typeface="+mj-ea"/>
              </a:rPr>
              <a:t>【</a:t>
            </a:r>
            <a:r>
              <a:rPr lang="ja-JP" altLang="en-US" sz="2000" dirty="0">
                <a:latin typeface="+mj-ea"/>
                <a:ea typeface="+mj-ea"/>
              </a:rPr>
              <a:t>スライド</a:t>
            </a:r>
            <a:r>
              <a:rPr lang="en-US" altLang="ja-JP" sz="2000" dirty="0">
                <a:latin typeface="+mj-ea"/>
                <a:ea typeface="+mj-ea"/>
              </a:rPr>
              <a:t>16】</a:t>
            </a:r>
            <a:r>
              <a:rPr lang="ja-JP" altLang="en-US" sz="2000" dirty="0">
                <a:latin typeface="+mj-ea"/>
                <a:ea typeface="+mj-ea"/>
              </a:rPr>
              <a:t>（</a:t>
            </a:r>
            <a:r>
              <a:rPr lang="en-US" altLang="ja-JP" sz="2000" dirty="0">
                <a:latin typeface="+mj-ea"/>
                <a:ea typeface="+mj-ea"/>
              </a:rPr>
              <a:t>10</a:t>
            </a:r>
            <a:r>
              <a:rPr lang="ja-JP" altLang="en-US" sz="2000" dirty="0">
                <a:latin typeface="+mj-ea"/>
                <a:ea typeface="+mj-ea"/>
              </a:rPr>
              <a:t>分）</a:t>
            </a:r>
            <a:endParaRPr lang="en-US" altLang="ja-JP" sz="2000" dirty="0">
              <a:latin typeface="+mj-ea"/>
              <a:ea typeface="+mj-ea"/>
            </a:endParaRPr>
          </a:p>
        </p:txBody>
      </p:sp>
    </p:spTree>
    <p:extLst>
      <p:ext uri="{BB962C8B-B14F-4D97-AF65-F5344CB8AC3E}">
        <p14:creationId xmlns:p14="http://schemas.microsoft.com/office/powerpoint/2010/main" val="6528899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60400" y="1738313"/>
            <a:ext cx="5437188" cy="3059112"/>
          </a:xfrm>
          <a:prstGeom prst="rect">
            <a:avLst/>
          </a:prstGeom>
        </p:spPr>
      </p:sp>
      <p:sp>
        <p:nvSpPr>
          <p:cNvPr id="3" name="ノート プレースホルダー 2"/>
          <p:cNvSpPr>
            <a:spLocks noGrp="1"/>
          </p:cNvSpPr>
          <p:nvPr>
            <p:ph type="body" idx="1"/>
          </p:nvPr>
        </p:nvSpPr>
        <p:spPr>
          <a:xfrm>
            <a:off x="685853" y="4947475"/>
            <a:ext cx="5427980" cy="4850146"/>
          </a:xfrm>
          <a:prstGeom prst="rect">
            <a:avLst/>
          </a:prstGeom>
        </p:spPr>
        <p:txBody>
          <a:bodyPr/>
          <a:lstStyle/>
          <a:p>
            <a:r>
              <a:rPr lang="ja-JP" altLang="en-US" sz="1400" dirty="0"/>
              <a:t>３時間の学習において、グループの友達で「強み」を伝え合ったり、</a:t>
            </a:r>
            <a:endParaRPr lang="en-US" altLang="ja-JP" sz="1400" dirty="0"/>
          </a:p>
          <a:p>
            <a:r>
              <a:rPr lang="ja-JP" altLang="en-US" sz="1400" dirty="0"/>
              <a:t>気付きや感想を交流したりすることで、自分や友達のことについて、</a:t>
            </a:r>
            <a:endParaRPr lang="en-US" altLang="ja-JP" sz="1400" dirty="0"/>
          </a:p>
          <a:p>
            <a:r>
              <a:rPr lang="ja-JP" altLang="en-US" sz="1400" dirty="0"/>
              <a:t>より深い気付きを感じたと思います。　</a:t>
            </a:r>
            <a:endParaRPr lang="en-US" altLang="ja-JP" sz="1400" dirty="0"/>
          </a:p>
          <a:p>
            <a:endParaRPr lang="en-US" altLang="ja-JP" sz="1400" dirty="0"/>
          </a:p>
          <a:p>
            <a:r>
              <a:rPr lang="ja-JP" altLang="en-US" sz="1400" dirty="0"/>
              <a:t>３時間で使ったワークシート類は、このファイルにとじて、</a:t>
            </a:r>
            <a:endParaRPr lang="en-US" altLang="ja-JP" sz="1400" dirty="0"/>
          </a:p>
          <a:p>
            <a:r>
              <a:rPr lang="ja-JP" altLang="en-US" sz="1400" dirty="0"/>
              <a:t>後日、皆さんにプレゼントします。</a:t>
            </a:r>
            <a:endParaRPr lang="en-US" altLang="ja-JP" sz="1400" dirty="0"/>
          </a:p>
          <a:p>
            <a:r>
              <a:rPr lang="en-US" altLang="ja-JP" sz="1400" dirty="0"/>
              <a:t>【</a:t>
            </a:r>
            <a:r>
              <a:rPr lang="ja-JP" altLang="en-US" sz="1400" dirty="0"/>
              <a:t>ストレングス・グッズを見せる</a:t>
            </a:r>
            <a:r>
              <a:rPr lang="en-US" altLang="ja-JP" sz="1400" dirty="0"/>
              <a:t>】</a:t>
            </a:r>
            <a:endParaRPr lang="ja-JP" altLang="en-US" sz="1400" dirty="0"/>
          </a:p>
          <a:p>
            <a:endParaRPr lang="en-US" altLang="ja-JP" sz="1400" dirty="0"/>
          </a:p>
          <a:p>
            <a:r>
              <a:rPr lang="ja-JP" altLang="en-US" sz="1400" dirty="0"/>
              <a:t>ではここで、一緒に活動したグループの友達やクラス全員に</a:t>
            </a:r>
            <a:endParaRPr lang="en-US" altLang="ja-JP" sz="1400" dirty="0"/>
          </a:p>
          <a:p>
            <a:r>
              <a:rPr lang="ja-JP" altLang="en-US" sz="1400" dirty="0"/>
              <a:t>感謝の気持ちを込めて、互いに拍手をしましょう。</a:t>
            </a:r>
            <a:endParaRPr lang="en-US" altLang="ja-JP" sz="1400" dirty="0"/>
          </a:p>
          <a:p>
            <a:pPr defTabSz="912262">
              <a:defRPr/>
            </a:pPr>
            <a:endParaRPr lang="en-US" altLang="ja-JP" sz="1400" dirty="0"/>
          </a:p>
          <a:p>
            <a:pPr defTabSz="912262">
              <a:defRPr/>
            </a:pPr>
            <a:r>
              <a:rPr lang="ja-JP" altLang="en-US" sz="1400" dirty="0"/>
              <a:t>これからも、自分や友達の「強み」に気付いて、それを伝え合って、</a:t>
            </a:r>
            <a:endParaRPr lang="en-US" altLang="ja-JP" sz="1400" dirty="0"/>
          </a:p>
          <a:p>
            <a:pPr defTabSz="912262">
              <a:defRPr/>
            </a:pPr>
            <a:r>
              <a:rPr lang="ja-JP" altLang="en-US" sz="1400" dirty="0"/>
              <a:t>素敵なクラスにしていってほしいと思っています。</a:t>
            </a:r>
            <a:endParaRPr lang="en-US" altLang="ja-JP" sz="1400" dirty="0"/>
          </a:p>
          <a:p>
            <a:endParaRPr lang="en-US" altLang="ja-JP" sz="1400" dirty="0"/>
          </a:p>
          <a:p>
            <a:r>
              <a:rPr lang="ja-JP" altLang="en-US" sz="1400" dirty="0"/>
              <a:t>●皆さんが、ちょっと自信を失くしたときや、</a:t>
            </a:r>
            <a:endParaRPr lang="en-US" altLang="ja-JP" sz="1400" dirty="0"/>
          </a:p>
          <a:p>
            <a:r>
              <a:rPr lang="ja-JP" altLang="en-US" sz="1400" dirty="0"/>
              <a:t>どのように頑張っていいのか不安になったとき、</a:t>
            </a:r>
            <a:endParaRPr lang="en-US" altLang="ja-JP" sz="1400" dirty="0"/>
          </a:p>
          <a:p>
            <a:r>
              <a:rPr lang="ja-JP" altLang="en-US" sz="1400" dirty="0"/>
              <a:t>また、何かにチャレンジしたいときにファイルや、このリュックサックを</a:t>
            </a:r>
            <a:endParaRPr lang="en-US" altLang="ja-JP" sz="1400" dirty="0"/>
          </a:p>
          <a:p>
            <a:r>
              <a:rPr lang="ja-JP" altLang="en-US" sz="1400" dirty="0"/>
              <a:t>開いてもらえたらいいなと思います。</a:t>
            </a:r>
            <a:endParaRPr lang="en-US" altLang="ja-JP" sz="1400" dirty="0"/>
          </a:p>
          <a:p>
            <a:r>
              <a:rPr lang="ja-JP" altLang="en-US" sz="1400" dirty="0"/>
              <a:t>　</a:t>
            </a:r>
            <a:endParaRPr lang="en-US" altLang="ja-JP" sz="1400" dirty="0"/>
          </a:p>
          <a:p>
            <a:r>
              <a:rPr lang="ja-JP" altLang="en-US" sz="1400" dirty="0"/>
              <a:t>自分の「強み」を生かして、自分らしく頑張っていきましょう。</a:t>
            </a:r>
            <a:endParaRPr lang="en-US" altLang="ja-JP" sz="1400" dirty="0"/>
          </a:p>
          <a:p>
            <a:r>
              <a:rPr lang="ja-JP" altLang="en-US" sz="1400" dirty="0"/>
              <a:t>これで、授業を終わります。</a:t>
            </a:r>
          </a:p>
        </p:txBody>
      </p:sp>
      <p:sp>
        <p:nvSpPr>
          <p:cNvPr id="6" name="ヘッダー プレースホルダー 5"/>
          <p:cNvSpPr txBox="1"/>
          <p:nvPr/>
        </p:nvSpPr>
        <p:spPr>
          <a:xfrm>
            <a:off x="659423" y="1200532"/>
            <a:ext cx="3072052" cy="512197"/>
          </a:xfrm>
          <a:prstGeom prst="rect">
            <a:avLst/>
          </a:prstGeom>
        </p:spPr>
        <p:txBody>
          <a:bodyPr lIns="87766" tIns="43883" rIns="87766" bIns="43883"/>
          <a:lstStyle>
            <a:defPPr>
              <a:defRPr lang="ja-JP"/>
            </a:defPPr>
            <a:lvl1pPr algn="l" rtl="0" eaLnBrk="0" fontAlgn="base" hangingPunct="0">
              <a:spcBef>
                <a:spcPct val="0"/>
              </a:spcBef>
              <a:spcAft>
                <a:spcPct val="0"/>
              </a:spcAft>
              <a:defRPr kumimoji="1" kern="1200">
                <a:solidFill>
                  <a:schemeClr val="tx1"/>
                </a:solidFill>
                <a:latin typeface="Arial"/>
                <a:ea typeface="ＭＳ Ｐゴシック"/>
                <a:cs typeface="+mn-cs"/>
              </a:defRPr>
            </a:lvl1pPr>
            <a:lvl2pPr marL="457200" algn="l" rtl="0" eaLnBrk="0" fontAlgn="base" hangingPunct="0">
              <a:spcBef>
                <a:spcPct val="0"/>
              </a:spcBef>
              <a:spcAft>
                <a:spcPct val="0"/>
              </a:spcAft>
              <a:defRPr kumimoji="1" kern="1200">
                <a:solidFill>
                  <a:schemeClr val="tx1"/>
                </a:solidFill>
                <a:latin typeface="Arial"/>
                <a:ea typeface="ＭＳ Ｐゴシック"/>
                <a:cs typeface="+mn-cs"/>
              </a:defRPr>
            </a:lvl2pPr>
            <a:lvl3pPr marL="914400" algn="l" rtl="0" eaLnBrk="0" fontAlgn="base" hangingPunct="0">
              <a:spcBef>
                <a:spcPct val="0"/>
              </a:spcBef>
              <a:spcAft>
                <a:spcPct val="0"/>
              </a:spcAft>
              <a:defRPr kumimoji="1" kern="1200">
                <a:solidFill>
                  <a:schemeClr val="tx1"/>
                </a:solidFill>
                <a:latin typeface="Arial"/>
                <a:ea typeface="ＭＳ Ｐゴシック"/>
                <a:cs typeface="+mn-cs"/>
              </a:defRPr>
            </a:lvl3pPr>
            <a:lvl4pPr marL="1371600" algn="l" rtl="0" eaLnBrk="0" fontAlgn="base" hangingPunct="0">
              <a:spcBef>
                <a:spcPct val="0"/>
              </a:spcBef>
              <a:spcAft>
                <a:spcPct val="0"/>
              </a:spcAft>
              <a:defRPr kumimoji="1" kern="1200">
                <a:solidFill>
                  <a:schemeClr val="tx1"/>
                </a:solidFill>
                <a:latin typeface="Arial"/>
                <a:ea typeface="ＭＳ Ｐゴシック"/>
                <a:cs typeface="+mn-cs"/>
              </a:defRPr>
            </a:lvl4pPr>
            <a:lvl5pPr marL="1828800" algn="l" rtl="0" eaLnBrk="0" fontAlgn="base" hangingPunct="0">
              <a:spcBef>
                <a:spcPct val="0"/>
              </a:spcBef>
              <a:spcAft>
                <a:spcPct val="0"/>
              </a:spcAft>
              <a:defRPr kumimoji="1" kern="1200">
                <a:solidFill>
                  <a:schemeClr val="tx1"/>
                </a:solidFill>
                <a:latin typeface="Arial"/>
                <a:ea typeface="ＭＳ Ｐゴシック"/>
                <a:cs typeface="+mn-cs"/>
              </a:defRPr>
            </a:lvl5pPr>
            <a:lvl6pPr marL="2286000" algn="l" defTabSz="914400" rtl="0" eaLnBrk="1" latinLnBrk="0" hangingPunct="1">
              <a:defRPr kumimoji="1" kern="1200">
                <a:solidFill>
                  <a:schemeClr val="tx1"/>
                </a:solidFill>
                <a:latin typeface="Arial"/>
                <a:ea typeface="ＭＳ Ｐゴシック"/>
                <a:cs typeface="+mn-cs"/>
              </a:defRPr>
            </a:lvl6pPr>
            <a:lvl7pPr marL="2743200" algn="l" defTabSz="914400" rtl="0" eaLnBrk="1" latinLnBrk="0" hangingPunct="1">
              <a:defRPr kumimoji="1" kern="1200">
                <a:solidFill>
                  <a:schemeClr val="tx1"/>
                </a:solidFill>
                <a:latin typeface="Arial"/>
                <a:ea typeface="ＭＳ Ｐゴシック"/>
                <a:cs typeface="+mn-cs"/>
              </a:defRPr>
            </a:lvl7pPr>
            <a:lvl8pPr marL="3200400" algn="l" defTabSz="914400" rtl="0" eaLnBrk="1" latinLnBrk="0" hangingPunct="1">
              <a:defRPr kumimoji="1" kern="1200">
                <a:solidFill>
                  <a:schemeClr val="tx1"/>
                </a:solidFill>
                <a:latin typeface="Arial"/>
                <a:ea typeface="ＭＳ Ｐゴシック"/>
                <a:cs typeface="+mn-cs"/>
              </a:defRPr>
            </a:lvl8pPr>
            <a:lvl9pPr marL="3657600" algn="l" defTabSz="914400" rtl="0" eaLnBrk="1" latinLnBrk="0" hangingPunct="1">
              <a:defRPr kumimoji="1" kern="1200">
                <a:solidFill>
                  <a:schemeClr val="tx1"/>
                </a:solidFill>
                <a:latin typeface="Arial"/>
                <a:ea typeface="ＭＳ Ｐゴシック"/>
                <a:cs typeface="+mn-cs"/>
              </a:defRPr>
            </a:lvl9pPr>
          </a:lstStyle>
          <a:p>
            <a:pPr>
              <a:defRPr lang="ja-JP" altLang="en-US"/>
            </a:pPr>
            <a:r>
              <a:rPr lang="en-US" altLang="ja-JP" sz="2000" dirty="0">
                <a:latin typeface="+mj-ea"/>
                <a:ea typeface="+mj-ea"/>
              </a:rPr>
              <a:t>【</a:t>
            </a:r>
            <a:r>
              <a:rPr lang="ja-JP" altLang="en-US" sz="2000" dirty="0">
                <a:latin typeface="+mj-ea"/>
                <a:ea typeface="+mj-ea"/>
              </a:rPr>
              <a:t>スライド</a:t>
            </a:r>
            <a:r>
              <a:rPr lang="en-US" altLang="ja-JP" sz="2000" dirty="0">
                <a:latin typeface="+mj-ea"/>
                <a:ea typeface="+mj-ea"/>
              </a:rPr>
              <a:t>17】</a:t>
            </a:r>
            <a:r>
              <a:rPr lang="ja-JP" altLang="en-US" sz="2000" dirty="0">
                <a:latin typeface="+mj-ea"/>
                <a:ea typeface="+mj-ea"/>
              </a:rPr>
              <a:t>（４分）</a:t>
            </a:r>
            <a:endParaRPr lang="en-US" altLang="ja-JP" sz="2000" dirty="0">
              <a:latin typeface="+mj-ea"/>
              <a:ea typeface="+mj-ea"/>
            </a:endParaRPr>
          </a:p>
        </p:txBody>
      </p:sp>
    </p:spTree>
    <p:extLst>
      <p:ext uri="{BB962C8B-B14F-4D97-AF65-F5344CB8AC3E}">
        <p14:creationId xmlns:p14="http://schemas.microsoft.com/office/powerpoint/2010/main" val="40570890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2625" y="1712913"/>
            <a:ext cx="5419725" cy="3049587"/>
          </a:xfrm>
          <a:prstGeom prst="rect">
            <a:avLst/>
          </a:prstGeom>
        </p:spPr>
      </p:sp>
      <p:sp>
        <p:nvSpPr>
          <p:cNvPr id="3" name="ノート プレースホルダー 2"/>
          <p:cNvSpPr>
            <a:spLocks noGrp="1"/>
          </p:cNvSpPr>
          <p:nvPr>
            <p:ph type="body" idx="1"/>
          </p:nvPr>
        </p:nvSpPr>
        <p:spPr>
          <a:xfrm>
            <a:off x="659422" y="4804982"/>
            <a:ext cx="5427980" cy="3900487"/>
          </a:xfrm>
          <a:prstGeom prst="rect">
            <a:avLst/>
          </a:prstGeom>
        </p:spPr>
        <p:txBody>
          <a:bodyPr/>
          <a:lstStyle/>
          <a:p>
            <a:endParaRPr lang="en-US" altLang="ja-JP" sz="1400" dirty="0"/>
          </a:p>
          <a:p>
            <a:pPr lvl="0">
              <a:defRPr lang="ja-JP" altLang="en-US"/>
            </a:pPr>
            <a:r>
              <a:rPr lang="en-US" altLang="ja-JP" sz="1400" b="1" dirty="0">
                <a:latin typeface="+mn-ea"/>
              </a:rPr>
              <a:t>※</a:t>
            </a:r>
            <a:r>
              <a:rPr lang="ja-JP" altLang="en-US" sz="1400" b="1" dirty="0">
                <a:latin typeface="+mn-ea"/>
              </a:rPr>
              <a:t>　学習への理解を深めさせるために、スライドのイラストを１時目の　　</a:t>
            </a:r>
            <a:endParaRPr lang="en-US" altLang="ja-JP" sz="1400" b="1" dirty="0">
              <a:latin typeface="+mn-ea"/>
            </a:endParaRPr>
          </a:p>
          <a:p>
            <a:pPr lvl="0">
              <a:defRPr lang="ja-JP" altLang="en-US"/>
            </a:pPr>
            <a:r>
              <a:rPr lang="ja-JP" altLang="en-US" sz="1400" b="1" dirty="0">
                <a:latin typeface="+mn-ea"/>
              </a:rPr>
              <a:t>　授業の写真に替えることもできます。</a:t>
            </a:r>
            <a:endParaRPr lang="en-US" altLang="ja-JP" sz="1400" b="1" dirty="0">
              <a:latin typeface="+mn-ea"/>
            </a:endParaRPr>
          </a:p>
          <a:p>
            <a:endParaRPr lang="en-US" altLang="ja-JP" sz="1400" dirty="0"/>
          </a:p>
          <a:p>
            <a:r>
              <a:rPr lang="ja-JP" altLang="en-US" sz="1400" dirty="0"/>
              <a:t>１時間目は、「自分や友達の</a:t>
            </a:r>
            <a:r>
              <a:rPr lang="en-US" altLang="ja-JP" sz="1400" dirty="0"/>
              <a:t>『</a:t>
            </a:r>
            <a:r>
              <a:rPr lang="ja-JP" altLang="en-US" sz="1400" dirty="0"/>
              <a:t>強み</a:t>
            </a:r>
            <a:r>
              <a:rPr lang="en-US" altLang="ja-JP" sz="1400" dirty="0"/>
              <a:t>』</a:t>
            </a:r>
            <a:r>
              <a:rPr lang="ja-JP" altLang="en-US" sz="1400" dirty="0"/>
              <a:t>を知ろう」という</a:t>
            </a:r>
            <a:r>
              <a:rPr lang="ja-JP" altLang="en-US" sz="1400" dirty="0" err="1"/>
              <a:t>めあてで</a:t>
            </a:r>
            <a:endParaRPr lang="en-US" altLang="ja-JP" sz="1400" dirty="0"/>
          </a:p>
          <a:p>
            <a:r>
              <a:rPr lang="ja-JP" altLang="en-US" sz="1400" dirty="0"/>
              <a:t>「自分</a:t>
            </a:r>
            <a:r>
              <a:rPr lang="en-US" altLang="ja-JP" sz="1400" dirty="0">
                <a:latin typeface="+mj-ea"/>
                <a:ea typeface="+mj-ea"/>
              </a:rPr>
              <a:t>Webbing</a:t>
            </a:r>
            <a:r>
              <a:rPr lang="ja-JP" altLang="en-US" sz="1400" dirty="0"/>
              <a:t>」という交流活動をして、友達同士で互いの「強み」を</a:t>
            </a:r>
            <a:endParaRPr lang="en-US" altLang="ja-JP" sz="1400" dirty="0"/>
          </a:p>
          <a:p>
            <a:r>
              <a:rPr lang="ja-JP" altLang="en-US" sz="1400" dirty="0"/>
              <a:t>伝え合いました。</a:t>
            </a:r>
          </a:p>
          <a:p>
            <a:endParaRPr lang="ja-JP" altLang="en-US" sz="1400" dirty="0"/>
          </a:p>
        </p:txBody>
      </p:sp>
      <p:sp>
        <p:nvSpPr>
          <p:cNvPr id="6" name="ヘッダー プレースホルダー 5"/>
          <p:cNvSpPr txBox="1"/>
          <p:nvPr/>
        </p:nvSpPr>
        <p:spPr>
          <a:xfrm>
            <a:off x="659423" y="1200532"/>
            <a:ext cx="3072052" cy="512197"/>
          </a:xfrm>
          <a:prstGeom prst="rect">
            <a:avLst/>
          </a:prstGeom>
        </p:spPr>
        <p:txBody>
          <a:bodyPr lIns="87766" tIns="43883" rIns="87766" bIns="43883"/>
          <a:lstStyle>
            <a:defPPr>
              <a:defRPr lang="ja-JP"/>
            </a:defPPr>
            <a:lvl1pPr algn="l" rtl="0" eaLnBrk="0" fontAlgn="base" hangingPunct="0">
              <a:spcBef>
                <a:spcPct val="0"/>
              </a:spcBef>
              <a:spcAft>
                <a:spcPct val="0"/>
              </a:spcAft>
              <a:defRPr kumimoji="1" kern="1200">
                <a:solidFill>
                  <a:schemeClr val="tx1"/>
                </a:solidFill>
                <a:latin typeface="Arial"/>
                <a:ea typeface="ＭＳ Ｐゴシック"/>
                <a:cs typeface="+mn-cs"/>
              </a:defRPr>
            </a:lvl1pPr>
            <a:lvl2pPr marL="457200" algn="l" rtl="0" eaLnBrk="0" fontAlgn="base" hangingPunct="0">
              <a:spcBef>
                <a:spcPct val="0"/>
              </a:spcBef>
              <a:spcAft>
                <a:spcPct val="0"/>
              </a:spcAft>
              <a:defRPr kumimoji="1" kern="1200">
                <a:solidFill>
                  <a:schemeClr val="tx1"/>
                </a:solidFill>
                <a:latin typeface="Arial"/>
                <a:ea typeface="ＭＳ Ｐゴシック"/>
                <a:cs typeface="+mn-cs"/>
              </a:defRPr>
            </a:lvl2pPr>
            <a:lvl3pPr marL="914400" algn="l" rtl="0" eaLnBrk="0" fontAlgn="base" hangingPunct="0">
              <a:spcBef>
                <a:spcPct val="0"/>
              </a:spcBef>
              <a:spcAft>
                <a:spcPct val="0"/>
              </a:spcAft>
              <a:defRPr kumimoji="1" kern="1200">
                <a:solidFill>
                  <a:schemeClr val="tx1"/>
                </a:solidFill>
                <a:latin typeface="Arial"/>
                <a:ea typeface="ＭＳ Ｐゴシック"/>
                <a:cs typeface="+mn-cs"/>
              </a:defRPr>
            </a:lvl3pPr>
            <a:lvl4pPr marL="1371600" algn="l" rtl="0" eaLnBrk="0" fontAlgn="base" hangingPunct="0">
              <a:spcBef>
                <a:spcPct val="0"/>
              </a:spcBef>
              <a:spcAft>
                <a:spcPct val="0"/>
              </a:spcAft>
              <a:defRPr kumimoji="1" kern="1200">
                <a:solidFill>
                  <a:schemeClr val="tx1"/>
                </a:solidFill>
                <a:latin typeface="Arial"/>
                <a:ea typeface="ＭＳ Ｐゴシック"/>
                <a:cs typeface="+mn-cs"/>
              </a:defRPr>
            </a:lvl4pPr>
            <a:lvl5pPr marL="1828800" algn="l" rtl="0" eaLnBrk="0" fontAlgn="base" hangingPunct="0">
              <a:spcBef>
                <a:spcPct val="0"/>
              </a:spcBef>
              <a:spcAft>
                <a:spcPct val="0"/>
              </a:spcAft>
              <a:defRPr kumimoji="1" kern="1200">
                <a:solidFill>
                  <a:schemeClr val="tx1"/>
                </a:solidFill>
                <a:latin typeface="Arial"/>
                <a:ea typeface="ＭＳ Ｐゴシック"/>
                <a:cs typeface="+mn-cs"/>
              </a:defRPr>
            </a:lvl5pPr>
            <a:lvl6pPr marL="2286000" algn="l" defTabSz="914400" rtl="0" eaLnBrk="1" latinLnBrk="0" hangingPunct="1">
              <a:defRPr kumimoji="1" kern="1200">
                <a:solidFill>
                  <a:schemeClr val="tx1"/>
                </a:solidFill>
                <a:latin typeface="Arial"/>
                <a:ea typeface="ＭＳ Ｐゴシック"/>
                <a:cs typeface="+mn-cs"/>
              </a:defRPr>
            </a:lvl6pPr>
            <a:lvl7pPr marL="2743200" algn="l" defTabSz="914400" rtl="0" eaLnBrk="1" latinLnBrk="0" hangingPunct="1">
              <a:defRPr kumimoji="1" kern="1200">
                <a:solidFill>
                  <a:schemeClr val="tx1"/>
                </a:solidFill>
                <a:latin typeface="Arial"/>
                <a:ea typeface="ＭＳ Ｐゴシック"/>
                <a:cs typeface="+mn-cs"/>
              </a:defRPr>
            </a:lvl7pPr>
            <a:lvl8pPr marL="3200400" algn="l" defTabSz="914400" rtl="0" eaLnBrk="1" latinLnBrk="0" hangingPunct="1">
              <a:defRPr kumimoji="1" kern="1200">
                <a:solidFill>
                  <a:schemeClr val="tx1"/>
                </a:solidFill>
                <a:latin typeface="Arial"/>
                <a:ea typeface="ＭＳ Ｐゴシック"/>
                <a:cs typeface="+mn-cs"/>
              </a:defRPr>
            </a:lvl8pPr>
            <a:lvl9pPr marL="3657600" algn="l" defTabSz="914400" rtl="0" eaLnBrk="1" latinLnBrk="0" hangingPunct="1">
              <a:defRPr kumimoji="1" kern="1200">
                <a:solidFill>
                  <a:schemeClr val="tx1"/>
                </a:solidFill>
                <a:latin typeface="Arial"/>
                <a:ea typeface="ＭＳ Ｐゴシック"/>
                <a:cs typeface="+mn-cs"/>
              </a:defRPr>
            </a:lvl9pPr>
          </a:lstStyle>
          <a:p>
            <a:pPr>
              <a:defRPr lang="ja-JP" altLang="en-US"/>
            </a:pPr>
            <a:r>
              <a:rPr lang="en-US" altLang="ja-JP" sz="2000" dirty="0">
                <a:latin typeface="+mj-ea"/>
                <a:ea typeface="+mj-ea"/>
              </a:rPr>
              <a:t>【</a:t>
            </a:r>
            <a:r>
              <a:rPr lang="ja-JP" altLang="en-US" sz="2000" dirty="0">
                <a:latin typeface="+mj-ea"/>
                <a:ea typeface="+mj-ea"/>
              </a:rPr>
              <a:t>スライド２</a:t>
            </a:r>
            <a:r>
              <a:rPr lang="en-US" altLang="ja-JP" sz="2000" dirty="0">
                <a:latin typeface="+mj-ea"/>
                <a:ea typeface="+mj-ea"/>
              </a:rPr>
              <a:t>】</a:t>
            </a:r>
            <a:r>
              <a:rPr lang="ja-JP" altLang="en-US" sz="2000" dirty="0">
                <a:latin typeface="+mj-ea"/>
                <a:ea typeface="+mj-ea"/>
              </a:rPr>
              <a:t>（</a:t>
            </a:r>
            <a:r>
              <a:rPr lang="en-US" altLang="ja-JP" sz="2000" dirty="0">
                <a:latin typeface="+mj-ea"/>
                <a:ea typeface="+mj-ea"/>
              </a:rPr>
              <a:t>30</a:t>
            </a:r>
            <a:r>
              <a:rPr lang="ja-JP" altLang="en-US" sz="2000" dirty="0">
                <a:latin typeface="+mj-ea"/>
                <a:ea typeface="+mj-ea"/>
              </a:rPr>
              <a:t>秒）</a:t>
            </a:r>
            <a:endParaRPr lang="en-US" altLang="ja-JP" sz="2000" dirty="0">
              <a:latin typeface="+mj-ea"/>
              <a:ea typeface="+mj-ea"/>
            </a:endParaRPr>
          </a:p>
        </p:txBody>
      </p:sp>
    </p:spTree>
    <p:extLst>
      <p:ext uri="{BB962C8B-B14F-4D97-AF65-F5344CB8AC3E}">
        <p14:creationId xmlns:p14="http://schemas.microsoft.com/office/powerpoint/2010/main" val="29016710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1038" y="1712913"/>
            <a:ext cx="5422900" cy="3051175"/>
          </a:xfrm>
          <a:prstGeom prst="rect">
            <a:avLst/>
          </a:prstGeom>
        </p:spPr>
      </p:sp>
      <p:sp>
        <p:nvSpPr>
          <p:cNvPr id="3" name="ノート プレースホルダー 2"/>
          <p:cNvSpPr>
            <a:spLocks noGrp="1"/>
          </p:cNvSpPr>
          <p:nvPr>
            <p:ph type="body" idx="1"/>
          </p:nvPr>
        </p:nvSpPr>
        <p:spPr>
          <a:xfrm>
            <a:off x="678497" y="4781552"/>
            <a:ext cx="5427980" cy="3900487"/>
          </a:xfrm>
          <a:prstGeom prst="rect">
            <a:avLst/>
          </a:prstGeom>
        </p:spPr>
        <p:txBody>
          <a:bodyPr/>
          <a:lstStyle/>
          <a:p>
            <a:endParaRPr lang="en-US" altLang="ja-JP" sz="1400" dirty="0"/>
          </a:p>
          <a:p>
            <a:pPr lvl="0">
              <a:defRPr lang="ja-JP" altLang="en-US"/>
            </a:pPr>
            <a:r>
              <a:rPr lang="en-US" altLang="ja-JP" sz="1400" b="1" dirty="0">
                <a:latin typeface="+mn-ea"/>
              </a:rPr>
              <a:t>※</a:t>
            </a:r>
            <a:r>
              <a:rPr lang="ja-JP" altLang="en-US" sz="1400" b="1" dirty="0">
                <a:latin typeface="+mn-ea"/>
              </a:rPr>
              <a:t>　学習への理解を深めさせるために、スライドのイラストを２時目の　　</a:t>
            </a:r>
            <a:endParaRPr lang="en-US" altLang="ja-JP" sz="1400" b="1" dirty="0">
              <a:latin typeface="+mn-ea"/>
            </a:endParaRPr>
          </a:p>
          <a:p>
            <a:pPr lvl="0">
              <a:defRPr lang="ja-JP" altLang="en-US"/>
            </a:pPr>
            <a:r>
              <a:rPr lang="ja-JP" altLang="en-US" sz="1400" b="1" dirty="0">
                <a:latin typeface="+mn-ea"/>
              </a:rPr>
              <a:t>　授業の写真に替えることもできます。</a:t>
            </a:r>
            <a:endParaRPr lang="en-US" altLang="ja-JP" sz="1400" b="1" dirty="0">
              <a:latin typeface="+mn-ea"/>
            </a:endParaRPr>
          </a:p>
          <a:p>
            <a:endParaRPr lang="en-US" altLang="ja-JP" sz="1400" dirty="0"/>
          </a:p>
          <a:p>
            <a:r>
              <a:rPr lang="ja-JP" altLang="en-US" sz="1400" dirty="0">
                <a:latin typeface="+mn-ea"/>
              </a:rPr>
              <a:t>２時目は、「自分や友達の</a:t>
            </a:r>
            <a:r>
              <a:rPr lang="en-US" altLang="ja-JP" sz="1400" dirty="0">
                <a:latin typeface="+mn-ea"/>
              </a:rPr>
              <a:t>『</a:t>
            </a:r>
            <a:r>
              <a:rPr lang="ja-JP" altLang="en-US" sz="1400" dirty="0">
                <a:latin typeface="+mn-ea"/>
              </a:rPr>
              <a:t>強み</a:t>
            </a:r>
            <a:r>
              <a:rPr lang="en-US" altLang="ja-JP" sz="1400" dirty="0">
                <a:latin typeface="+mn-ea"/>
              </a:rPr>
              <a:t>』</a:t>
            </a:r>
            <a:r>
              <a:rPr lang="ja-JP" altLang="en-US" sz="1400" dirty="0">
                <a:latin typeface="+mn-ea"/>
              </a:rPr>
              <a:t>を生かそう」という</a:t>
            </a:r>
            <a:r>
              <a:rPr lang="ja-JP" altLang="en-US" sz="1400" dirty="0" err="1">
                <a:latin typeface="+mn-ea"/>
              </a:rPr>
              <a:t>めあてで</a:t>
            </a:r>
            <a:r>
              <a:rPr lang="ja-JP" altLang="en-US" sz="1400" dirty="0">
                <a:latin typeface="+mn-ea"/>
              </a:rPr>
              <a:t>、</a:t>
            </a:r>
            <a:endParaRPr lang="en-US" altLang="ja-JP" sz="1400" dirty="0">
              <a:latin typeface="+mn-ea"/>
            </a:endParaRPr>
          </a:p>
          <a:p>
            <a:r>
              <a:rPr lang="ja-JP" altLang="en-US" sz="1400" dirty="0">
                <a:latin typeface="+mn-ea"/>
              </a:rPr>
              <a:t>最初は「星☆いくつ」の交流活動で、互いの「強み」を伝え合いました。</a:t>
            </a:r>
            <a:endParaRPr lang="en-US" altLang="ja-JP" sz="1400" dirty="0">
              <a:latin typeface="+mn-ea"/>
            </a:endParaRPr>
          </a:p>
          <a:p>
            <a:endParaRPr lang="en-US" altLang="ja-JP" sz="1400" dirty="0">
              <a:latin typeface="+mn-ea"/>
            </a:endParaRPr>
          </a:p>
          <a:p>
            <a:r>
              <a:rPr lang="ja-JP" altLang="en-US" sz="1400" dirty="0">
                <a:latin typeface="+mn-ea"/>
              </a:rPr>
              <a:t>そのあと、「</a:t>
            </a:r>
            <a:r>
              <a:rPr lang="en-US" altLang="ja-JP" sz="1400" dirty="0">
                <a:latin typeface="+mn-ea"/>
              </a:rPr>
              <a:t>Step</a:t>
            </a:r>
            <a:r>
              <a:rPr lang="ja-JP" altLang="en-US" sz="1400" dirty="0">
                <a:latin typeface="+mn-ea"/>
              </a:rPr>
              <a:t> </a:t>
            </a:r>
            <a:r>
              <a:rPr lang="en-US" altLang="ja-JP" sz="1400" dirty="0">
                <a:latin typeface="+mn-ea"/>
              </a:rPr>
              <a:t>Up</a:t>
            </a:r>
            <a:r>
              <a:rPr lang="ja-JP" altLang="en-US" sz="1400" dirty="0">
                <a:latin typeface="+mn-ea"/>
              </a:rPr>
              <a:t> </a:t>
            </a:r>
            <a:r>
              <a:rPr lang="en-US" altLang="ja-JP" sz="1400" dirty="0">
                <a:latin typeface="+mn-ea"/>
              </a:rPr>
              <a:t>Webbing</a:t>
            </a:r>
            <a:r>
              <a:rPr lang="ja-JP" altLang="en-US" sz="1400" dirty="0">
                <a:latin typeface="+mn-ea"/>
              </a:rPr>
              <a:t>」の交流活動で、今現在、自分が解決</a:t>
            </a:r>
            <a:endParaRPr lang="en-US" altLang="ja-JP" sz="1400" dirty="0">
              <a:latin typeface="+mn-ea"/>
            </a:endParaRPr>
          </a:p>
          <a:p>
            <a:r>
              <a:rPr lang="ja-JP" altLang="en-US" sz="1400" dirty="0">
                <a:latin typeface="+mn-ea"/>
              </a:rPr>
              <a:t>したい、どうにかしたいと思っていることについて、グループの</a:t>
            </a:r>
            <a:endParaRPr lang="en-US" altLang="ja-JP" sz="1400" dirty="0">
              <a:latin typeface="+mn-ea"/>
            </a:endParaRPr>
          </a:p>
          <a:p>
            <a:r>
              <a:rPr lang="ja-JP" altLang="en-US" sz="1400" dirty="0">
                <a:latin typeface="+mn-ea"/>
              </a:rPr>
              <a:t>メンバーに解決策を</a:t>
            </a:r>
            <a:r>
              <a:rPr lang="en-US" altLang="ja-JP" sz="1400" dirty="0">
                <a:latin typeface="+mn-ea"/>
              </a:rPr>
              <a:t>Webbing</a:t>
            </a:r>
            <a:r>
              <a:rPr lang="ja-JP" altLang="en-US" sz="1400" dirty="0">
                <a:latin typeface="+mn-ea"/>
              </a:rPr>
              <a:t>してもらって、自分の「強み」を生かした取組を考えました</a:t>
            </a:r>
            <a:r>
              <a:rPr lang="ja-JP" altLang="en-US" sz="1400" dirty="0"/>
              <a:t>。</a:t>
            </a:r>
            <a:endParaRPr lang="en-US" altLang="ja-JP" sz="1400" dirty="0"/>
          </a:p>
          <a:p>
            <a:endParaRPr lang="ja-JP" altLang="en-US" sz="1400" dirty="0"/>
          </a:p>
        </p:txBody>
      </p:sp>
      <p:sp>
        <p:nvSpPr>
          <p:cNvPr id="6" name="ヘッダー プレースホルダー 5"/>
          <p:cNvSpPr txBox="1"/>
          <p:nvPr/>
        </p:nvSpPr>
        <p:spPr>
          <a:xfrm>
            <a:off x="659423" y="1200532"/>
            <a:ext cx="3072052" cy="512197"/>
          </a:xfrm>
          <a:prstGeom prst="rect">
            <a:avLst/>
          </a:prstGeom>
        </p:spPr>
        <p:txBody>
          <a:bodyPr lIns="87766" tIns="43883" rIns="87766" bIns="43883"/>
          <a:lstStyle>
            <a:defPPr>
              <a:defRPr lang="ja-JP"/>
            </a:defPPr>
            <a:lvl1pPr algn="l" rtl="0" eaLnBrk="0" fontAlgn="base" hangingPunct="0">
              <a:spcBef>
                <a:spcPct val="0"/>
              </a:spcBef>
              <a:spcAft>
                <a:spcPct val="0"/>
              </a:spcAft>
              <a:defRPr kumimoji="1" kern="1200">
                <a:solidFill>
                  <a:schemeClr val="tx1"/>
                </a:solidFill>
                <a:latin typeface="Arial"/>
                <a:ea typeface="ＭＳ Ｐゴシック"/>
                <a:cs typeface="+mn-cs"/>
              </a:defRPr>
            </a:lvl1pPr>
            <a:lvl2pPr marL="457200" algn="l" rtl="0" eaLnBrk="0" fontAlgn="base" hangingPunct="0">
              <a:spcBef>
                <a:spcPct val="0"/>
              </a:spcBef>
              <a:spcAft>
                <a:spcPct val="0"/>
              </a:spcAft>
              <a:defRPr kumimoji="1" kern="1200">
                <a:solidFill>
                  <a:schemeClr val="tx1"/>
                </a:solidFill>
                <a:latin typeface="Arial"/>
                <a:ea typeface="ＭＳ Ｐゴシック"/>
                <a:cs typeface="+mn-cs"/>
              </a:defRPr>
            </a:lvl2pPr>
            <a:lvl3pPr marL="914400" algn="l" rtl="0" eaLnBrk="0" fontAlgn="base" hangingPunct="0">
              <a:spcBef>
                <a:spcPct val="0"/>
              </a:spcBef>
              <a:spcAft>
                <a:spcPct val="0"/>
              </a:spcAft>
              <a:defRPr kumimoji="1" kern="1200">
                <a:solidFill>
                  <a:schemeClr val="tx1"/>
                </a:solidFill>
                <a:latin typeface="Arial"/>
                <a:ea typeface="ＭＳ Ｐゴシック"/>
                <a:cs typeface="+mn-cs"/>
              </a:defRPr>
            </a:lvl3pPr>
            <a:lvl4pPr marL="1371600" algn="l" rtl="0" eaLnBrk="0" fontAlgn="base" hangingPunct="0">
              <a:spcBef>
                <a:spcPct val="0"/>
              </a:spcBef>
              <a:spcAft>
                <a:spcPct val="0"/>
              </a:spcAft>
              <a:defRPr kumimoji="1" kern="1200">
                <a:solidFill>
                  <a:schemeClr val="tx1"/>
                </a:solidFill>
                <a:latin typeface="Arial"/>
                <a:ea typeface="ＭＳ Ｐゴシック"/>
                <a:cs typeface="+mn-cs"/>
              </a:defRPr>
            </a:lvl4pPr>
            <a:lvl5pPr marL="1828800" algn="l" rtl="0" eaLnBrk="0" fontAlgn="base" hangingPunct="0">
              <a:spcBef>
                <a:spcPct val="0"/>
              </a:spcBef>
              <a:spcAft>
                <a:spcPct val="0"/>
              </a:spcAft>
              <a:defRPr kumimoji="1" kern="1200">
                <a:solidFill>
                  <a:schemeClr val="tx1"/>
                </a:solidFill>
                <a:latin typeface="Arial"/>
                <a:ea typeface="ＭＳ Ｐゴシック"/>
                <a:cs typeface="+mn-cs"/>
              </a:defRPr>
            </a:lvl5pPr>
            <a:lvl6pPr marL="2286000" algn="l" defTabSz="914400" rtl="0" eaLnBrk="1" latinLnBrk="0" hangingPunct="1">
              <a:defRPr kumimoji="1" kern="1200">
                <a:solidFill>
                  <a:schemeClr val="tx1"/>
                </a:solidFill>
                <a:latin typeface="Arial"/>
                <a:ea typeface="ＭＳ Ｐゴシック"/>
                <a:cs typeface="+mn-cs"/>
              </a:defRPr>
            </a:lvl6pPr>
            <a:lvl7pPr marL="2743200" algn="l" defTabSz="914400" rtl="0" eaLnBrk="1" latinLnBrk="0" hangingPunct="1">
              <a:defRPr kumimoji="1" kern="1200">
                <a:solidFill>
                  <a:schemeClr val="tx1"/>
                </a:solidFill>
                <a:latin typeface="Arial"/>
                <a:ea typeface="ＭＳ Ｐゴシック"/>
                <a:cs typeface="+mn-cs"/>
              </a:defRPr>
            </a:lvl7pPr>
            <a:lvl8pPr marL="3200400" algn="l" defTabSz="914400" rtl="0" eaLnBrk="1" latinLnBrk="0" hangingPunct="1">
              <a:defRPr kumimoji="1" kern="1200">
                <a:solidFill>
                  <a:schemeClr val="tx1"/>
                </a:solidFill>
                <a:latin typeface="Arial"/>
                <a:ea typeface="ＭＳ Ｐゴシック"/>
                <a:cs typeface="+mn-cs"/>
              </a:defRPr>
            </a:lvl8pPr>
            <a:lvl9pPr marL="3657600" algn="l" defTabSz="914400" rtl="0" eaLnBrk="1" latinLnBrk="0" hangingPunct="1">
              <a:defRPr kumimoji="1" kern="1200">
                <a:solidFill>
                  <a:schemeClr val="tx1"/>
                </a:solidFill>
                <a:latin typeface="Arial"/>
                <a:ea typeface="ＭＳ Ｐゴシック"/>
                <a:cs typeface="+mn-cs"/>
              </a:defRPr>
            </a:lvl9pPr>
          </a:lstStyle>
          <a:p>
            <a:pPr>
              <a:defRPr lang="ja-JP" altLang="en-US"/>
            </a:pPr>
            <a:r>
              <a:rPr lang="en-US" altLang="ja-JP" sz="2000" dirty="0">
                <a:latin typeface="+mj-ea"/>
                <a:ea typeface="+mj-ea"/>
              </a:rPr>
              <a:t>【</a:t>
            </a:r>
            <a:r>
              <a:rPr lang="ja-JP" altLang="en-US" sz="2000" dirty="0">
                <a:latin typeface="+mj-ea"/>
                <a:ea typeface="+mj-ea"/>
              </a:rPr>
              <a:t>スライド３</a:t>
            </a:r>
            <a:r>
              <a:rPr lang="en-US" altLang="ja-JP" sz="2000" dirty="0">
                <a:latin typeface="+mj-ea"/>
                <a:ea typeface="+mj-ea"/>
              </a:rPr>
              <a:t>】</a:t>
            </a:r>
            <a:r>
              <a:rPr lang="ja-JP" altLang="en-US" sz="2000" dirty="0">
                <a:latin typeface="+mj-ea"/>
                <a:ea typeface="+mj-ea"/>
              </a:rPr>
              <a:t>（１分）</a:t>
            </a:r>
            <a:endParaRPr lang="en-US" altLang="ja-JP" sz="2000" dirty="0">
              <a:latin typeface="+mj-ea"/>
              <a:ea typeface="+mj-ea"/>
            </a:endParaRPr>
          </a:p>
        </p:txBody>
      </p:sp>
    </p:spTree>
    <p:extLst>
      <p:ext uri="{BB962C8B-B14F-4D97-AF65-F5344CB8AC3E}">
        <p14:creationId xmlns:p14="http://schemas.microsoft.com/office/powerpoint/2010/main" val="20521629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noTextEdit="1"/>
          </p:cNvSpPr>
          <p:nvPr>
            <p:ph type="sldImg"/>
          </p:nvPr>
        </p:nvSpPr>
        <p:spPr>
          <a:xfrm>
            <a:off x="671513" y="1785938"/>
            <a:ext cx="5283200" cy="2973387"/>
          </a:xfrm>
          <a:prstGeom prst="rect">
            <a:avLst/>
          </a:prstGeom>
        </p:spPr>
      </p:sp>
      <p:sp>
        <p:nvSpPr>
          <p:cNvPr id="3" name="ノート プレースホルダー 2"/>
          <p:cNvSpPr>
            <a:spLocks noGrp="1"/>
          </p:cNvSpPr>
          <p:nvPr>
            <p:ph type="body" idx="1"/>
          </p:nvPr>
        </p:nvSpPr>
        <p:spPr>
          <a:xfrm>
            <a:off x="669045" y="4787342"/>
            <a:ext cx="5443818" cy="3313671"/>
          </a:xfrm>
          <a:prstGeom prst="rect">
            <a:avLst/>
          </a:prstGeom>
        </p:spPr>
        <p:txBody>
          <a:bodyPr/>
          <a:lstStyle/>
          <a:p>
            <a:endParaRPr lang="en-US" altLang="ja-JP" sz="1400" dirty="0">
              <a:latin typeface="+mn-ea"/>
            </a:endParaRPr>
          </a:p>
          <a:p>
            <a:pPr lvl="0">
              <a:defRPr lang="ja-JP" altLang="en-US"/>
            </a:pPr>
            <a:r>
              <a:rPr lang="en-US" altLang="ja-JP" sz="1400" b="1" dirty="0">
                <a:latin typeface="+mn-ea"/>
              </a:rPr>
              <a:t>※</a:t>
            </a:r>
            <a:r>
              <a:rPr lang="ja-JP" altLang="en-US" sz="1400" b="1" dirty="0">
                <a:latin typeface="+mn-ea"/>
              </a:rPr>
              <a:t>　学習への理解を深めさせるために、スライドの生徒の振り返りを</a:t>
            </a:r>
            <a:endParaRPr lang="en-US" altLang="ja-JP" sz="1400" b="1" dirty="0">
              <a:latin typeface="+mn-ea"/>
            </a:endParaRPr>
          </a:p>
          <a:p>
            <a:pPr lvl="0">
              <a:defRPr lang="ja-JP" altLang="en-US"/>
            </a:pPr>
            <a:r>
              <a:rPr lang="ja-JP" altLang="en-US" sz="1400" b="1" dirty="0">
                <a:latin typeface="+mn-ea"/>
              </a:rPr>
              <a:t>　自校のものに替えることもできます。</a:t>
            </a:r>
            <a:endParaRPr lang="en-US" altLang="ja-JP" sz="1400" b="1" dirty="0">
              <a:latin typeface="+mn-ea"/>
            </a:endParaRPr>
          </a:p>
          <a:p>
            <a:endParaRPr lang="en-US" altLang="ja-JP" sz="1400" dirty="0">
              <a:latin typeface="+mn-ea"/>
            </a:endParaRPr>
          </a:p>
          <a:p>
            <a:r>
              <a:rPr lang="ja-JP" altLang="en-US" sz="1400" dirty="0">
                <a:latin typeface="+mn-ea"/>
              </a:rPr>
              <a:t>このときの皆さんのワークシートの感想には、このようなことが書いて</a:t>
            </a:r>
            <a:endParaRPr lang="en-US" altLang="ja-JP" sz="1400" dirty="0">
              <a:latin typeface="+mn-ea"/>
            </a:endParaRPr>
          </a:p>
          <a:p>
            <a:r>
              <a:rPr lang="ja-JP" altLang="en-US" sz="1400" dirty="0">
                <a:latin typeface="+mn-ea"/>
              </a:rPr>
              <a:t>ありました。●</a:t>
            </a:r>
            <a:endParaRPr lang="en-US" altLang="ja-JP" sz="1400" dirty="0">
              <a:latin typeface="+mn-ea"/>
            </a:endParaRPr>
          </a:p>
          <a:p>
            <a:pPr lvl="0">
              <a:defRPr lang="ja-JP" altLang="en-US"/>
            </a:pPr>
            <a:endParaRPr lang="en-US" altLang="ja-JP" sz="1400" dirty="0">
              <a:latin typeface="+mn-ea"/>
            </a:endParaRPr>
          </a:p>
          <a:p>
            <a:pPr lvl="0">
              <a:defRPr lang="ja-JP" altLang="en-US"/>
            </a:pPr>
            <a:r>
              <a:rPr lang="en-US" altLang="ja-JP" sz="1400" dirty="0">
                <a:latin typeface="+mn-ea"/>
              </a:rPr>
              <a:t>【</a:t>
            </a:r>
            <a:r>
              <a:rPr lang="ja-JP" altLang="en-US" sz="1400" dirty="0">
                <a:latin typeface="+mn-ea"/>
              </a:rPr>
              <a:t>読み上げる</a:t>
            </a:r>
            <a:r>
              <a:rPr lang="en-US" altLang="ja-JP" sz="1400" dirty="0">
                <a:latin typeface="+mn-ea"/>
              </a:rPr>
              <a:t>】</a:t>
            </a:r>
            <a:r>
              <a:rPr lang="ja-JP" altLang="en-US" sz="1400" dirty="0">
                <a:latin typeface="+mn-ea"/>
              </a:rPr>
              <a:t>●</a:t>
            </a:r>
            <a:r>
              <a:rPr lang="en-US" altLang="ja-JP" sz="1400" dirty="0">
                <a:latin typeface="+mn-ea"/>
              </a:rPr>
              <a:t>×</a:t>
            </a:r>
            <a:r>
              <a:rPr lang="ja-JP" altLang="en-US" sz="1400" dirty="0">
                <a:latin typeface="+mn-ea"/>
              </a:rPr>
              <a:t>５回</a:t>
            </a:r>
            <a:endParaRPr lang="en-US" altLang="ja-JP" sz="1400" dirty="0">
              <a:latin typeface="+mn-ea"/>
            </a:endParaRPr>
          </a:p>
          <a:p>
            <a:pPr lvl="0">
              <a:defRPr lang="ja-JP" altLang="en-US"/>
            </a:pPr>
            <a:endParaRPr lang="en-US" altLang="ja-JP" sz="1400" dirty="0">
              <a:latin typeface="+mn-ea"/>
            </a:endParaRPr>
          </a:p>
          <a:p>
            <a:pPr lvl="0">
              <a:defRPr lang="ja-JP" altLang="en-US"/>
            </a:pPr>
            <a:r>
              <a:rPr lang="ja-JP" altLang="en-US" sz="1400" dirty="0">
                <a:latin typeface="+mn-ea"/>
              </a:rPr>
              <a:t>皆さん、たくさんの気付きや感じたことを書いてくれていました。</a:t>
            </a:r>
            <a:endParaRPr lang="en-US" altLang="ja-JP" sz="1400" dirty="0">
              <a:latin typeface="+mn-ea"/>
            </a:endParaRPr>
          </a:p>
        </p:txBody>
      </p:sp>
      <p:sp>
        <p:nvSpPr>
          <p:cNvPr id="7" name="ヘッダー プレースホルダー 5"/>
          <p:cNvSpPr txBox="1"/>
          <p:nvPr/>
        </p:nvSpPr>
        <p:spPr>
          <a:xfrm>
            <a:off x="659424" y="1200534"/>
            <a:ext cx="3072052" cy="512197"/>
          </a:xfrm>
          <a:prstGeom prst="rect">
            <a:avLst/>
          </a:prstGeom>
        </p:spPr>
        <p:txBody>
          <a:bodyPr lIns="87757" tIns="43879" rIns="87757" bIns="43879"/>
          <a:lstStyle>
            <a:defPPr>
              <a:defRPr lang="ja-JP"/>
            </a:defPPr>
            <a:lvl1pPr algn="l" rtl="0" eaLnBrk="0" fontAlgn="base" hangingPunct="0">
              <a:spcBef>
                <a:spcPct val="0"/>
              </a:spcBef>
              <a:spcAft>
                <a:spcPct val="0"/>
              </a:spcAft>
              <a:defRPr kumimoji="1" kern="1200">
                <a:solidFill>
                  <a:schemeClr val="tx1"/>
                </a:solidFill>
                <a:latin typeface="Arial"/>
                <a:ea typeface="ＭＳ Ｐゴシック"/>
                <a:cs typeface="+mn-cs"/>
              </a:defRPr>
            </a:lvl1pPr>
            <a:lvl2pPr marL="457200" algn="l" rtl="0" eaLnBrk="0" fontAlgn="base" hangingPunct="0">
              <a:spcBef>
                <a:spcPct val="0"/>
              </a:spcBef>
              <a:spcAft>
                <a:spcPct val="0"/>
              </a:spcAft>
              <a:defRPr kumimoji="1" kern="1200">
                <a:solidFill>
                  <a:schemeClr val="tx1"/>
                </a:solidFill>
                <a:latin typeface="Arial"/>
                <a:ea typeface="ＭＳ Ｐゴシック"/>
                <a:cs typeface="+mn-cs"/>
              </a:defRPr>
            </a:lvl2pPr>
            <a:lvl3pPr marL="914400" algn="l" rtl="0" eaLnBrk="0" fontAlgn="base" hangingPunct="0">
              <a:spcBef>
                <a:spcPct val="0"/>
              </a:spcBef>
              <a:spcAft>
                <a:spcPct val="0"/>
              </a:spcAft>
              <a:defRPr kumimoji="1" kern="1200">
                <a:solidFill>
                  <a:schemeClr val="tx1"/>
                </a:solidFill>
                <a:latin typeface="Arial"/>
                <a:ea typeface="ＭＳ Ｐゴシック"/>
                <a:cs typeface="+mn-cs"/>
              </a:defRPr>
            </a:lvl3pPr>
            <a:lvl4pPr marL="1371600" algn="l" rtl="0" eaLnBrk="0" fontAlgn="base" hangingPunct="0">
              <a:spcBef>
                <a:spcPct val="0"/>
              </a:spcBef>
              <a:spcAft>
                <a:spcPct val="0"/>
              </a:spcAft>
              <a:defRPr kumimoji="1" kern="1200">
                <a:solidFill>
                  <a:schemeClr val="tx1"/>
                </a:solidFill>
                <a:latin typeface="Arial"/>
                <a:ea typeface="ＭＳ Ｐゴシック"/>
                <a:cs typeface="+mn-cs"/>
              </a:defRPr>
            </a:lvl4pPr>
            <a:lvl5pPr marL="1828800" algn="l" rtl="0" eaLnBrk="0" fontAlgn="base" hangingPunct="0">
              <a:spcBef>
                <a:spcPct val="0"/>
              </a:spcBef>
              <a:spcAft>
                <a:spcPct val="0"/>
              </a:spcAft>
              <a:defRPr kumimoji="1" kern="1200">
                <a:solidFill>
                  <a:schemeClr val="tx1"/>
                </a:solidFill>
                <a:latin typeface="Arial"/>
                <a:ea typeface="ＭＳ Ｐゴシック"/>
                <a:cs typeface="+mn-cs"/>
              </a:defRPr>
            </a:lvl5pPr>
            <a:lvl6pPr marL="2286000" algn="l" defTabSz="914400" rtl="0" eaLnBrk="1" latinLnBrk="0" hangingPunct="1">
              <a:defRPr kumimoji="1" kern="1200">
                <a:solidFill>
                  <a:schemeClr val="tx1"/>
                </a:solidFill>
                <a:latin typeface="Arial"/>
                <a:ea typeface="ＭＳ Ｐゴシック"/>
                <a:cs typeface="+mn-cs"/>
              </a:defRPr>
            </a:lvl6pPr>
            <a:lvl7pPr marL="2743200" algn="l" defTabSz="914400" rtl="0" eaLnBrk="1" latinLnBrk="0" hangingPunct="1">
              <a:defRPr kumimoji="1" kern="1200">
                <a:solidFill>
                  <a:schemeClr val="tx1"/>
                </a:solidFill>
                <a:latin typeface="Arial"/>
                <a:ea typeface="ＭＳ Ｐゴシック"/>
                <a:cs typeface="+mn-cs"/>
              </a:defRPr>
            </a:lvl7pPr>
            <a:lvl8pPr marL="3200400" algn="l" defTabSz="914400" rtl="0" eaLnBrk="1" latinLnBrk="0" hangingPunct="1">
              <a:defRPr kumimoji="1" kern="1200">
                <a:solidFill>
                  <a:schemeClr val="tx1"/>
                </a:solidFill>
                <a:latin typeface="Arial"/>
                <a:ea typeface="ＭＳ Ｐゴシック"/>
                <a:cs typeface="+mn-cs"/>
              </a:defRPr>
            </a:lvl8pPr>
            <a:lvl9pPr marL="3657600" algn="l" defTabSz="914400" rtl="0" eaLnBrk="1" latinLnBrk="0" hangingPunct="1">
              <a:defRPr kumimoji="1" kern="1200">
                <a:solidFill>
                  <a:schemeClr val="tx1"/>
                </a:solidFill>
                <a:latin typeface="Arial"/>
                <a:ea typeface="ＭＳ Ｐゴシック"/>
                <a:cs typeface="+mn-cs"/>
              </a:defRPr>
            </a:lvl9pPr>
          </a:lstStyle>
          <a:p>
            <a:pPr>
              <a:defRPr lang="ja-JP" altLang="en-US"/>
            </a:pPr>
            <a:r>
              <a:rPr lang="en-US" altLang="ja-JP" sz="2000" dirty="0">
                <a:latin typeface="+mj-ea"/>
                <a:ea typeface="+mj-ea"/>
              </a:rPr>
              <a:t>【</a:t>
            </a:r>
            <a:r>
              <a:rPr lang="ja-JP" altLang="en-US" sz="2000" dirty="0">
                <a:latin typeface="+mj-ea"/>
                <a:ea typeface="+mj-ea"/>
              </a:rPr>
              <a:t>スライド４</a:t>
            </a:r>
            <a:r>
              <a:rPr lang="en-US" altLang="ja-JP" sz="2000" dirty="0">
                <a:latin typeface="+mj-ea"/>
                <a:ea typeface="+mj-ea"/>
              </a:rPr>
              <a:t>】</a:t>
            </a:r>
            <a:r>
              <a:rPr lang="ja-JP" altLang="en-US" sz="2000" dirty="0">
                <a:latin typeface="+mj-ea"/>
                <a:ea typeface="+mj-ea"/>
              </a:rPr>
              <a:t>（２分）</a:t>
            </a:r>
            <a:endParaRPr lang="en-US" altLang="ja-JP" sz="2000" dirty="0">
              <a:latin typeface="+mj-ea"/>
              <a:ea typeface="+mj-ea"/>
            </a:endParaRPr>
          </a:p>
        </p:txBody>
      </p:sp>
    </p:spTree>
    <p:extLst>
      <p:ext uri="{BB962C8B-B14F-4D97-AF65-F5344CB8AC3E}">
        <p14:creationId xmlns:p14="http://schemas.microsoft.com/office/powerpoint/2010/main" val="12737586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4213" y="1712913"/>
            <a:ext cx="5435600" cy="3059112"/>
          </a:xfrm>
          <a:prstGeom prst="rect">
            <a:avLst/>
          </a:prstGeom>
        </p:spPr>
      </p:sp>
      <p:sp>
        <p:nvSpPr>
          <p:cNvPr id="3" name="ノート プレースホルダー 2"/>
          <p:cNvSpPr>
            <a:spLocks noGrp="1"/>
          </p:cNvSpPr>
          <p:nvPr>
            <p:ph type="body" idx="1"/>
          </p:nvPr>
        </p:nvSpPr>
        <p:spPr>
          <a:xfrm>
            <a:off x="693420" y="4800601"/>
            <a:ext cx="5427980" cy="4524900"/>
          </a:xfrm>
          <a:prstGeom prst="rect">
            <a:avLst/>
          </a:prstGeom>
        </p:spPr>
        <p:txBody>
          <a:bodyPr/>
          <a:lstStyle/>
          <a:p>
            <a:endParaRPr lang="en-US" altLang="ja-JP" sz="1400" dirty="0"/>
          </a:p>
          <a:p>
            <a:r>
              <a:rPr lang="ja-JP" altLang="en-US" sz="1400" dirty="0"/>
              <a:t>それでは、今日は</a:t>
            </a:r>
            <a:endParaRPr lang="en-US" altLang="ja-JP" sz="1400" dirty="0"/>
          </a:p>
          <a:p>
            <a:r>
              <a:rPr lang="ja-JP" altLang="en-US" sz="1400" dirty="0"/>
              <a:t>●「自分や友達の</a:t>
            </a:r>
            <a:r>
              <a:rPr lang="en-US" altLang="ja-JP" sz="1400" dirty="0"/>
              <a:t>『</a:t>
            </a:r>
            <a:r>
              <a:rPr lang="ja-JP" altLang="en-US" sz="1400" dirty="0"/>
              <a:t>強み</a:t>
            </a:r>
            <a:r>
              <a:rPr lang="en-US" altLang="ja-JP" sz="1400" dirty="0"/>
              <a:t>』</a:t>
            </a:r>
            <a:r>
              <a:rPr lang="ja-JP" altLang="en-US" sz="1400" dirty="0"/>
              <a:t>を生かしていこう」という</a:t>
            </a:r>
            <a:r>
              <a:rPr lang="ja-JP" altLang="en-US" sz="1400" dirty="0" err="1"/>
              <a:t>めあてで</a:t>
            </a:r>
            <a:r>
              <a:rPr lang="ja-JP" altLang="en-US" sz="1400" dirty="0"/>
              <a:t>、</a:t>
            </a:r>
            <a:endParaRPr lang="en-US" altLang="ja-JP" sz="1400" dirty="0"/>
          </a:p>
          <a:p>
            <a:r>
              <a:rPr lang="ja-JP" altLang="en-US" sz="1400" dirty="0"/>
              <a:t>●「</a:t>
            </a:r>
            <a:r>
              <a:rPr lang="en-US" altLang="ja-JP" sz="1400" dirty="0">
                <a:latin typeface="+mj-ea"/>
                <a:ea typeface="+mj-ea"/>
              </a:rPr>
              <a:t>Treasure</a:t>
            </a:r>
            <a:r>
              <a:rPr lang="ja-JP" altLang="en-US" sz="1400" dirty="0">
                <a:latin typeface="+mj-ea"/>
                <a:ea typeface="+mj-ea"/>
              </a:rPr>
              <a:t>　</a:t>
            </a:r>
            <a:r>
              <a:rPr lang="en-US" altLang="ja-JP" sz="1400" dirty="0">
                <a:latin typeface="+mj-ea"/>
                <a:ea typeface="+mj-ea"/>
              </a:rPr>
              <a:t>Webbing</a:t>
            </a:r>
            <a:r>
              <a:rPr lang="ja-JP" altLang="en-US" sz="1400" dirty="0"/>
              <a:t>　～「強み」の宝箱～　」と</a:t>
            </a:r>
            <a:endParaRPr lang="en-US" altLang="ja-JP" sz="1400" dirty="0"/>
          </a:p>
          <a:p>
            <a:r>
              <a:rPr lang="ja-JP" altLang="en-US" sz="1400" dirty="0"/>
              <a:t>●「これがあれば大丈夫！」の２つの交流活動をします。</a:t>
            </a:r>
            <a:endParaRPr lang="en-US" altLang="ja-JP" sz="1400" dirty="0"/>
          </a:p>
          <a:p>
            <a:endParaRPr lang="en-US" altLang="ja-JP" sz="1400" dirty="0"/>
          </a:p>
          <a:p>
            <a:r>
              <a:rPr lang="ja-JP" altLang="en-US" sz="1400" dirty="0"/>
              <a:t>今日の学習を通して、</a:t>
            </a:r>
            <a:endParaRPr lang="en-US" altLang="ja-JP" sz="1400" dirty="0"/>
          </a:p>
          <a:p>
            <a:pPr defTabSz="912447">
              <a:defRPr/>
            </a:pPr>
            <a:r>
              <a:rPr lang="ja-JP" altLang="en-US" sz="1400" dirty="0"/>
              <a:t>今後、学校や家庭生活の中で</a:t>
            </a:r>
            <a:endParaRPr lang="en-US" altLang="ja-JP" sz="1400" dirty="0"/>
          </a:p>
          <a:p>
            <a:pPr defTabSz="912447">
              <a:defRPr/>
            </a:pPr>
            <a:r>
              <a:rPr lang="ja-JP" altLang="en-US" sz="1400" dirty="0"/>
              <a:t>皆さんが「自分の</a:t>
            </a:r>
            <a:r>
              <a:rPr lang="en-US" altLang="ja-JP" sz="1400" dirty="0"/>
              <a:t>『</a:t>
            </a:r>
            <a:r>
              <a:rPr lang="ja-JP" altLang="en-US" sz="1400" dirty="0"/>
              <a:t>強み</a:t>
            </a:r>
            <a:r>
              <a:rPr lang="en-US" altLang="ja-JP" sz="1400" dirty="0"/>
              <a:t>』</a:t>
            </a:r>
            <a:r>
              <a:rPr lang="ja-JP" altLang="en-US" sz="1400" dirty="0"/>
              <a:t>を生かしていこう」と思えたらいいなと思います。</a:t>
            </a:r>
            <a:endParaRPr lang="en-US" altLang="ja-JP" sz="1400" dirty="0"/>
          </a:p>
          <a:p>
            <a:pPr defTabSz="912447">
              <a:defRPr/>
            </a:pPr>
            <a:endParaRPr lang="en-US" altLang="ja-JP" sz="1400" dirty="0"/>
          </a:p>
        </p:txBody>
      </p:sp>
      <p:sp>
        <p:nvSpPr>
          <p:cNvPr id="6" name="ヘッダー プレースホルダー 5"/>
          <p:cNvSpPr txBox="1"/>
          <p:nvPr/>
        </p:nvSpPr>
        <p:spPr>
          <a:xfrm>
            <a:off x="659423" y="1200532"/>
            <a:ext cx="3072052" cy="512197"/>
          </a:xfrm>
          <a:prstGeom prst="rect">
            <a:avLst/>
          </a:prstGeom>
        </p:spPr>
        <p:txBody>
          <a:bodyPr lIns="87766" tIns="43883" rIns="87766" bIns="43883"/>
          <a:lstStyle>
            <a:defPPr>
              <a:defRPr lang="ja-JP"/>
            </a:defPPr>
            <a:lvl1pPr algn="l" rtl="0" eaLnBrk="0" fontAlgn="base" hangingPunct="0">
              <a:spcBef>
                <a:spcPct val="0"/>
              </a:spcBef>
              <a:spcAft>
                <a:spcPct val="0"/>
              </a:spcAft>
              <a:defRPr kumimoji="1" kern="1200">
                <a:solidFill>
                  <a:schemeClr val="tx1"/>
                </a:solidFill>
                <a:latin typeface="Arial"/>
                <a:ea typeface="ＭＳ Ｐゴシック"/>
                <a:cs typeface="+mn-cs"/>
              </a:defRPr>
            </a:lvl1pPr>
            <a:lvl2pPr marL="457200" algn="l" rtl="0" eaLnBrk="0" fontAlgn="base" hangingPunct="0">
              <a:spcBef>
                <a:spcPct val="0"/>
              </a:spcBef>
              <a:spcAft>
                <a:spcPct val="0"/>
              </a:spcAft>
              <a:defRPr kumimoji="1" kern="1200">
                <a:solidFill>
                  <a:schemeClr val="tx1"/>
                </a:solidFill>
                <a:latin typeface="Arial"/>
                <a:ea typeface="ＭＳ Ｐゴシック"/>
                <a:cs typeface="+mn-cs"/>
              </a:defRPr>
            </a:lvl2pPr>
            <a:lvl3pPr marL="914400" algn="l" rtl="0" eaLnBrk="0" fontAlgn="base" hangingPunct="0">
              <a:spcBef>
                <a:spcPct val="0"/>
              </a:spcBef>
              <a:spcAft>
                <a:spcPct val="0"/>
              </a:spcAft>
              <a:defRPr kumimoji="1" kern="1200">
                <a:solidFill>
                  <a:schemeClr val="tx1"/>
                </a:solidFill>
                <a:latin typeface="Arial"/>
                <a:ea typeface="ＭＳ Ｐゴシック"/>
                <a:cs typeface="+mn-cs"/>
              </a:defRPr>
            </a:lvl3pPr>
            <a:lvl4pPr marL="1371600" algn="l" rtl="0" eaLnBrk="0" fontAlgn="base" hangingPunct="0">
              <a:spcBef>
                <a:spcPct val="0"/>
              </a:spcBef>
              <a:spcAft>
                <a:spcPct val="0"/>
              </a:spcAft>
              <a:defRPr kumimoji="1" kern="1200">
                <a:solidFill>
                  <a:schemeClr val="tx1"/>
                </a:solidFill>
                <a:latin typeface="Arial"/>
                <a:ea typeface="ＭＳ Ｐゴシック"/>
                <a:cs typeface="+mn-cs"/>
              </a:defRPr>
            </a:lvl4pPr>
            <a:lvl5pPr marL="1828800" algn="l" rtl="0" eaLnBrk="0" fontAlgn="base" hangingPunct="0">
              <a:spcBef>
                <a:spcPct val="0"/>
              </a:spcBef>
              <a:spcAft>
                <a:spcPct val="0"/>
              </a:spcAft>
              <a:defRPr kumimoji="1" kern="1200">
                <a:solidFill>
                  <a:schemeClr val="tx1"/>
                </a:solidFill>
                <a:latin typeface="Arial"/>
                <a:ea typeface="ＭＳ Ｐゴシック"/>
                <a:cs typeface="+mn-cs"/>
              </a:defRPr>
            </a:lvl5pPr>
            <a:lvl6pPr marL="2286000" algn="l" defTabSz="914400" rtl="0" eaLnBrk="1" latinLnBrk="0" hangingPunct="1">
              <a:defRPr kumimoji="1" kern="1200">
                <a:solidFill>
                  <a:schemeClr val="tx1"/>
                </a:solidFill>
                <a:latin typeface="Arial"/>
                <a:ea typeface="ＭＳ Ｐゴシック"/>
                <a:cs typeface="+mn-cs"/>
              </a:defRPr>
            </a:lvl6pPr>
            <a:lvl7pPr marL="2743200" algn="l" defTabSz="914400" rtl="0" eaLnBrk="1" latinLnBrk="0" hangingPunct="1">
              <a:defRPr kumimoji="1" kern="1200">
                <a:solidFill>
                  <a:schemeClr val="tx1"/>
                </a:solidFill>
                <a:latin typeface="Arial"/>
                <a:ea typeface="ＭＳ Ｐゴシック"/>
                <a:cs typeface="+mn-cs"/>
              </a:defRPr>
            </a:lvl7pPr>
            <a:lvl8pPr marL="3200400" algn="l" defTabSz="914400" rtl="0" eaLnBrk="1" latinLnBrk="0" hangingPunct="1">
              <a:defRPr kumimoji="1" kern="1200">
                <a:solidFill>
                  <a:schemeClr val="tx1"/>
                </a:solidFill>
                <a:latin typeface="Arial"/>
                <a:ea typeface="ＭＳ Ｐゴシック"/>
                <a:cs typeface="+mn-cs"/>
              </a:defRPr>
            </a:lvl8pPr>
            <a:lvl9pPr marL="3657600" algn="l" defTabSz="914400" rtl="0" eaLnBrk="1" latinLnBrk="0" hangingPunct="1">
              <a:defRPr kumimoji="1" kern="1200">
                <a:solidFill>
                  <a:schemeClr val="tx1"/>
                </a:solidFill>
                <a:latin typeface="Arial"/>
                <a:ea typeface="ＭＳ Ｐゴシック"/>
                <a:cs typeface="+mn-cs"/>
              </a:defRPr>
            </a:lvl9pPr>
          </a:lstStyle>
          <a:p>
            <a:pPr>
              <a:defRPr lang="ja-JP" altLang="en-US"/>
            </a:pPr>
            <a:r>
              <a:rPr lang="en-US" altLang="ja-JP" sz="2000" dirty="0">
                <a:latin typeface="+mj-ea"/>
                <a:ea typeface="+mj-ea"/>
              </a:rPr>
              <a:t>【</a:t>
            </a:r>
            <a:r>
              <a:rPr lang="ja-JP" altLang="en-US" sz="2000" dirty="0">
                <a:latin typeface="+mj-ea"/>
                <a:ea typeface="+mj-ea"/>
              </a:rPr>
              <a:t>スライド５</a:t>
            </a:r>
            <a:r>
              <a:rPr lang="en-US" altLang="ja-JP" sz="2000" dirty="0">
                <a:latin typeface="+mj-ea"/>
                <a:ea typeface="+mj-ea"/>
              </a:rPr>
              <a:t>】</a:t>
            </a:r>
            <a:r>
              <a:rPr lang="ja-JP" altLang="en-US" sz="2000" dirty="0">
                <a:latin typeface="+mj-ea"/>
                <a:ea typeface="+mj-ea"/>
              </a:rPr>
              <a:t>（１分）</a:t>
            </a:r>
            <a:endParaRPr lang="en-US" altLang="ja-JP" sz="2000" dirty="0">
              <a:latin typeface="+mj-ea"/>
              <a:ea typeface="+mj-ea"/>
            </a:endParaRPr>
          </a:p>
        </p:txBody>
      </p:sp>
    </p:spTree>
    <p:extLst>
      <p:ext uri="{BB962C8B-B14F-4D97-AF65-F5344CB8AC3E}">
        <p14:creationId xmlns:p14="http://schemas.microsoft.com/office/powerpoint/2010/main" val="2611419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1038" y="1712913"/>
            <a:ext cx="5435600" cy="3059112"/>
          </a:xfrm>
          <a:prstGeom prst="rect">
            <a:avLst/>
          </a:prstGeom>
        </p:spPr>
      </p:sp>
      <p:sp>
        <p:nvSpPr>
          <p:cNvPr id="3" name="ノート プレースホルダー 2"/>
          <p:cNvSpPr>
            <a:spLocks noGrp="1"/>
          </p:cNvSpPr>
          <p:nvPr>
            <p:ph type="body" idx="1"/>
          </p:nvPr>
        </p:nvSpPr>
        <p:spPr>
          <a:xfrm>
            <a:off x="690245" y="4804982"/>
            <a:ext cx="5427980" cy="3900487"/>
          </a:xfrm>
          <a:prstGeom prst="rect">
            <a:avLst/>
          </a:prstGeom>
        </p:spPr>
        <p:txBody>
          <a:bodyPr/>
          <a:lstStyle/>
          <a:p>
            <a:endParaRPr lang="en-US" altLang="ja-JP" sz="1400" dirty="0">
              <a:latin typeface="+mn-ea"/>
            </a:endParaRPr>
          </a:p>
          <a:p>
            <a:r>
              <a:rPr lang="ja-JP" altLang="en-US" sz="1400" dirty="0">
                <a:latin typeface="+mn-ea"/>
              </a:rPr>
              <a:t>最初の交流活動「</a:t>
            </a:r>
            <a:r>
              <a:rPr lang="en-US" altLang="ja-JP" sz="1400" dirty="0">
                <a:latin typeface="+mn-ea"/>
              </a:rPr>
              <a:t>Treasure</a:t>
            </a:r>
            <a:r>
              <a:rPr lang="ja-JP" altLang="en-US" sz="1400" dirty="0">
                <a:latin typeface="+mn-ea"/>
              </a:rPr>
              <a:t> </a:t>
            </a:r>
            <a:r>
              <a:rPr lang="en-US" altLang="ja-JP" sz="1400" dirty="0">
                <a:latin typeface="+mn-ea"/>
              </a:rPr>
              <a:t>Webbing</a:t>
            </a:r>
            <a:r>
              <a:rPr lang="ja-JP" altLang="en-US" sz="1400" dirty="0">
                <a:latin typeface="+mn-ea"/>
              </a:rPr>
              <a:t>　～</a:t>
            </a:r>
            <a:r>
              <a:rPr lang="en-US" altLang="ja-JP" sz="1400" dirty="0">
                <a:latin typeface="+mn-ea"/>
              </a:rPr>
              <a:t>『</a:t>
            </a:r>
            <a:r>
              <a:rPr lang="ja-JP" altLang="en-US" sz="1400" dirty="0">
                <a:latin typeface="+mn-ea"/>
              </a:rPr>
              <a:t>強み</a:t>
            </a:r>
            <a:r>
              <a:rPr lang="en-US" altLang="ja-JP" sz="1400" dirty="0">
                <a:latin typeface="+mn-ea"/>
              </a:rPr>
              <a:t>』</a:t>
            </a:r>
            <a:r>
              <a:rPr lang="ja-JP" altLang="en-US" sz="1400" dirty="0">
                <a:latin typeface="+mn-ea"/>
              </a:rPr>
              <a:t>の宝箱～　」に</a:t>
            </a:r>
            <a:endParaRPr lang="en-US" altLang="ja-JP" sz="1400" dirty="0">
              <a:latin typeface="+mn-ea"/>
            </a:endParaRPr>
          </a:p>
          <a:p>
            <a:r>
              <a:rPr lang="ja-JP" altLang="en-US" sz="1400" dirty="0">
                <a:latin typeface="+mn-ea"/>
              </a:rPr>
              <a:t>入ります。</a:t>
            </a:r>
            <a:endParaRPr lang="en-US" altLang="ja-JP" sz="1400" dirty="0">
              <a:latin typeface="+mn-ea"/>
            </a:endParaRPr>
          </a:p>
          <a:p>
            <a:pPr lvl="0">
              <a:defRPr lang="ja-JP" altLang="en-US"/>
            </a:pPr>
            <a:endParaRPr lang="en-US" altLang="ja-JP" sz="1400" dirty="0">
              <a:latin typeface="+mn-ea"/>
            </a:endParaRPr>
          </a:p>
          <a:p>
            <a:pPr lvl="0">
              <a:defRPr lang="ja-JP" altLang="en-US"/>
            </a:pPr>
            <a:r>
              <a:rPr lang="ja-JP" altLang="en-US" sz="1400" dirty="0">
                <a:latin typeface="+mn-ea"/>
              </a:rPr>
              <a:t>トレジャーってなんでしょう。</a:t>
            </a:r>
            <a:endParaRPr lang="en-US" altLang="ja-JP" sz="1400" dirty="0">
              <a:latin typeface="+mn-ea"/>
            </a:endParaRPr>
          </a:p>
          <a:p>
            <a:pPr lvl="0">
              <a:defRPr lang="ja-JP" altLang="en-US"/>
            </a:pPr>
            <a:endParaRPr lang="en-US" altLang="ja-JP" sz="1400" dirty="0">
              <a:latin typeface="+mn-ea"/>
            </a:endParaRPr>
          </a:p>
          <a:p>
            <a:pPr lvl="0">
              <a:defRPr lang="ja-JP" altLang="en-US"/>
            </a:pPr>
            <a:r>
              <a:rPr lang="ja-JP" altLang="en-US" sz="1400" dirty="0">
                <a:latin typeface="+mn-ea"/>
              </a:rPr>
              <a:t>トレジャーとは、「宝」です。</a:t>
            </a:r>
            <a:endParaRPr lang="en-US" altLang="ja-JP" sz="1400" dirty="0">
              <a:latin typeface="+mn-ea"/>
            </a:endParaRPr>
          </a:p>
          <a:p>
            <a:pPr lvl="0">
              <a:defRPr lang="ja-JP" altLang="en-US"/>
            </a:pPr>
            <a:r>
              <a:rPr lang="ja-JP" altLang="en-US" sz="1400" dirty="0">
                <a:latin typeface="+mn-ea"/>
              </a:rPr>
              <a:t>今日は今まで自分で見付けたり、友達から教えてもらったりした</a:t>
            </a:r>
            <a:endParaRPr lang="en-US" altLang="ja-JP" sz="1400" dirty="0">
              <a:latin typeface="+mn-ea"/>
            </a:endParaRPr>
          </a:p>
          <a:p>
            <a:pPr lvl="0">
              <a:defRPr lang="ja-JP" altLang="en-US"/>
            </a:pPr>
            <a:r>
              <a:rPr lang="ja-JP" altLang="en-US" sz="1400" dirty="0">
                <a:latin typeface="+mn-ea"/>
              </a:rPr>
              <a:t>●自分の「強み」を宝箱に入れていきます。</a:t>
            </a:r>
            <a:endParaRPr lang="en-US" altLang="ja-JP" sz="1400" dirty="0">
              <a:latin typeface="+mn-ea"/>
            </a:endParaRPr>
          </a:p>
          <a:p>
            <a:pPr lvl="0">
              <a:defRPr lang="ja-JP" altLang="en-US"/>
            </a:pPr>
            <a:endParaRPr lang="en-US" altLang="ja-JP" sz="1400" dirty="0">
              <a:latin typeface="+mn-ea"/>
            </a:endParaRPr>
          </a:p>
          <a:p>
            <a:pPr lvl="0">
              <a:defRPr lang="ja-JP" altLang="en-US"/>
            </a:pPr>
            <a:r>
              <a:rPr lang="en-US" altLang="ja-JP" sz="1400" dirty="0">
                <a:latin typeface="+mn-ea"/>
              </a:rPr>
              <a:t>【</a:t>
            </a:r>
            <a:r>
              <a:rPr lang="ja-JP" altLang="en-US" sz="1400" dirty="0">
                <a:latin typeface="+mn-ea"/>
              </a:rPr>
              <a:t>ワークシートを配付する</a:t>
            </a:r>
            <a:r>
              <a:rPr lang="en-US" altLang="ja-JP" sz="1400" dirty="0">
                <a:latin typeface="+mn-ea"/>
              </a:rPr>
              <a:t>】</a:t>
            </a:r>
          </a:p>
          <a:p>
            <a:pPr lvl="0">
              <a:defRPr lang="ja-JP" altLang="en-US"/>
            </a:pPr>
            <a:r>
              <a:rPr lang="ja-JP" altLang="en-US" sz="1400" dirty="0">
                <a:latin typeface="+mn-ea"/>
              </a:rPr>
              <a:t>名前を書いてください。</a:t>
            </a:r>
            <a:endParaRPr lang="en-US" altLang="ja-JP" sz="1400" dirty="0">
              <a:latin typeface="+mn-ea"/>
            </a:endParaRPr>
          </a:p>
          <a:p>
            <a:pPr lvl="0">
              <a:defRPr lang="ja-JP" altLang="en-US"/>
            </a:pPr>
            <a:endParaRPr lang="en-US" altLang="ja-JP" sz="1400" dirty="0">
              <a:latin typeface="+mn-ea"/>
            </a:endParaRPr>
          </a:p>
          <a:p>
            <a:pPr lvl="0">
              <a:defRPr lang="ja-JP" altLang="en-US"/>
            </a:pPr>
            <a:r>
              <a:rPr lang="ja-JP" altLang="en-US" sz="1400" dirty="0">
                <a:latin typeface="+mn-ea"/>
              </a:rPr>
              <a:t>今までの授業で自分や友達の</a:t>
            </a:r>
            <a:r>
              <a:rPr lang="en-US" altLang="ja-JP" sz="1400" dirty="0">
                <a:latin typeface="+mn-ea"/>
              </a:rPr>
              <a:t>｢</a:t>
            </a:r>
            <a:r>
              <a:rPr lang="ja-JP" altLang="en-US" sz="1400" dirty="0">
                <a:latin typeface="+mn-ea"/>
              </a:rPr>
              <a:t>強み</a:t>
            </a:r>
            <a:r>
              <a:rPr lang="en-US" altLang="ja-JP" sz="1400" dirty="0">
                <a:latin typeface="+mn-ea"/>
              </a:rPr>
              <a:t>｣</a:t>
            </a:r>
            <a:r>
              <a:rPr lang="ja-JP" altLang="en-US" sz="1400" dirty="0">
                <a:latin typeface="+mn-ea"/>
              </a:rPr>
              <a:t>をたくさん見付けていきました。覚えていますか。</a:t>
            </a:r>
            <a:endParaRPr lang="en-US" altLang="ja-JP" sz="1400" dirty="0">
              <a:latin typeface="+mn-ea"/>
            </a:endParaRPr>
          </a:p>
        </p:txBody>
      </p:sp>
      <p:sp>
        <p:nvSpPr>
          <p:cNvPr id="6" name="ヘッダー プレースホルダー 5"/>
          <p:cNvSpPr txBox="1"/>
          <p:nvPr/>
        </p:nvSpPr>
        <p:spPr>
          <a:xfrm>
            <a:off x="659423" y="1200532"/>
            <a:ext cx="3072052" cy="512197"/>
          </a:xfrm>
          <a:prstGeom prst="rect">
            <a:avLst/>
          </a:prstGeom>
        </p:spPr>
        <p:txBody>
          <a:bodyPr lIns="87766" tIns="43883" rIns="87766" bIns="43883"/>
          <a:lstStyle>
            <a:defPPr>
              <a:defRPr lang="ja-JP"/>
            </a:defPPr>
            <a:lvl1pPr algn="l" rtl="0" eaLnBrk="0" fontAlgn="base" hangingPunct="0">
              <a:spcBef>
                <a:spcPct val="0"/>
              </a:spcBef>
              <a:spcAft>
                <a:spcPct val="0"/>
              </a:spcAft>
              <a:defRPr kumimoji="1" kern="1200">
                <a:solidFill>
                  <a:schemeClr val="tx1"/>
                </a:solidFill>
                <a:latin typeface="Arial"/>
                <a:ea typeface="ＭＳ Ｐゴシック"/>
                <a:cs typeface="+mn-cs"/>
              </a:defRPr>
            </a:lvl1pPr>
            <a:lvl2pPr marL="457200" algn="l" rtl="0" eaLnBrk="0" fontAlgn="base" hangingPunct="0">
              <a:spcBef>
                <a:spcPct val="0"/>
              </a:spcBef>
              <a:spcAft>
                <a:spcPct val="0"/>
              </a:spcAft>
              <a:defRPr kumimoji="1" kern="1200">
                <a:solidFill>
                  <a:schemeClr val="tx1"/>
                </a:solidFill>
                <a:latin typeface="Arial"/>
                <a:ea typeface="ＭＳ Ｐゴシック"/>
                <a:cs typeface="+mn-cs"/>
              </a:defRPr>
            </a:lvl2pPr>
            <a:lvl3pPr marL="914400" algn="l" rtl="0" eaLnBrk="0" fontAlgn="base" hangingPunct="0">
              <a:spcBef>
                <a:spcPct val="0"/>
              </a:spcBef>
              <a:spcAft>
                <a:spcPct val="0"/>
              </a:spcAft>
              <a:defRPr kumimoji="1" kern="1200">
                <a:solidFill>
                  <a:schemeClr val="tx1"/>
                </a:solidFill>
                <a:latin typeface="Arial"/>
                <a:ea typeface="ＭＳ Ｐゴシック"/>
                <a:cs typeface="+mn-cs"/>
              </a:defRPr>
            </a:lvl3pPr>
            <a:lvl4pPr marL="1371600" algn="l" rtl="0" eaLnBrk="0" fontAlgn="base" hangingPunct="0">
              <a:spcBef>
                <a:spcPct val="0"/>
              </a:spcBef>
              <a:spcAft>
                <a:spcPct val="0"/>
              </a:spcAft>
              <a:defRPr kumimoji="1" kern="1200">
                <a:solidFill>
                  <a:schemeClr val="tx1"/>
                </a:solidFill>
                <a:latin typeface="Arial"/>
                <a:ea typeface="ＭＳ Ｐゴシック"/>
                <a:cs typeface="+mn-cs"/>
              </a:defRPr>
            </a:lvl4pPr>
            <a:lvl5pPr marL="1828800" algn="l" rtl="0" eaLnBrk="0" fontAlgn="base" hangingPunct="0">
              <a:spcBef>
                <a:spcPct val="0"/>
              </a:spcBef>
              <a:spcAft>
                <a:spcPct val="0"/>
              </a:spcAft>
              <a:defRPr kumimoji="1" kern="1200">
                <a:solidFill>
                  <a:schemeClr val="tx1"/>
                </a:solidFill>
                <a:latin typeface="Arial"/>
                <a:ea typeface="ＭＳ Ｐゴシック"/>
                <a:cs typeface="+mn-cs"/>
              </a:defRPr>
            </a:lvl5pPr>
            <a:lvl6pPr marL="2286000" algn="l" defTabSz="914400" rtl="0" eaLnBrk="1" latinLnBrk="0" hangingPunct="1">
              <a:defRPr kumimoji="1" kern="1200">
                <a:solidFill>
                  <a:schemeClr val="tx1"/>
                </a:solidFill>
                <a:latin typeface="Arial"/>
                <a:ea typeface="ＭＳ Ｐゴシック"/>
                <a:cs typeface="+mn-cs"/>
              </a:defRPr>
            </a:lvl6pPr>
            <a:lvl7pPr marL="2743200" algn="l" defTabSz="914400" rtl="0" eaLnBrk="1" latinLnBrk="0" hangingPunct="1">
              <a:defRPr kumimoji="1" kern="1200">
                <a:solidFill>
                  <a:schemeClr val="tx1"/>
                </a:solidFill>
                <a:latin typeface="Arial"/>
                <a:ea typeface="ＭＳ Ｐゴシック"/>
                <a:cs typeface="+mn-cs"/>
              </a:defRPr>
            </a:lvl7pPr>
            <a:lvl8pPr marL="3200400" algn="l" defTabSz="914400" rtl="0" eaLnBrk="1" latinLnBrk="0" hangingPunct="1">
              <a:defRPr kumimoji="1" kern="1200">
                <a:solidFill>
                  <a:schemeClr val="tx1"/>
                </a:solidFill>
                <a:latin typeface="Arial"/>
                <a:ea typeface="ＭＳ Ｐゴシック"/>
                <a:cs typeface="+mn-cs"/>
              </a:defRPr>
            </a:lvl8pPr>
            <a:lvl9pPr marL="3657600" algn="l" defTabSz="914400" rtl="0" eaLnBrk="1" latinLnBrk="0" hangingPunct="1">
              <a:defRPr kumimoji="1" kern="1200">
                <a:solidFill>
                  <a:schemeClr val="tx1"/>
                </a:solidFill>
                <a:latin typeface="Arial"/>
                <a:ea typeface="ＭＳ Ｐゴシック"/>
                <a:cs typeface="+mn-cs"/>
              </a:defRPr>
            </a:lvl9pPr>
          </a:lstStyle>
          <a:p>
            <a:pPr>
              <a:defRPr lang="ja-JP" altLang="en-US"/>
            </a:pPr>
            <a:r>
              <a:rPr lang="en-US" altLang="ja-JP" sz="2000" dirty="0">
                <a:latin typeface="+mj-ea"/>
                <a:ea typeface="+mj-ea"/>
              </a:rPr>
              <a:t>【</a:t>
            </a:r>
            <a:r>
              <a:rPr lang="ja-JP" altLang="en-US" sz="2000" dirty="0">
                <a:latin typeface="+mj-ea"/>
                <a:ea typeface="+mj-ea"/>
              </a:rPr>
              <a:t>スライド６</a:t>
            </a:r>
            <a:r>
              <a:rPr lang="en-US" altLang="ja-JP" sz="2000" dirty="0">
                <a:latin typeface="+mj-ea"/>
                <a:ea typeface="+mj-ea"/>
              </a:rPr>
              <a:t>】</a:t>
            </a:r>
            <a:r>
              <a:rPr lang="ja-JP" altLang="en-US" sz="2000" dirty="0">
                <a:latin typeface="+mj-ea"/>
                <a:ea typeface="+mj-ea"/>
              </a:rPr>
              <a:t>（</a:t>
            </a:r>
            <a:r>
              <a:rPr lang="en-US" altLang="ja-JP" sz="2000" dirty="0">
                <a:latin typeface="+mj-ea"/>
                <a:ea typeface="+mj-ea"/>
              </a:rPr>
              <a:t>30</a:t>
            </a:r>
            <a:r>
              <a:rPr lang="ja-JP" altLang="en-US" sz="2000" dirty="0">
                <a:latin typeface="+mj-ea"/>
                <a:ea typeface="+mj-ea"/>
              </a:rPr>
              <a:t>秒）</a:t>
            </a:r>
            <a:endParaRPr lang="en-US" altLang="ja-JP" sz="2000" dirty="0">
              <a:latin typeface="+mj-ea"/>
              <a:ea typeface="+mj-ea"/>
            </a:endParaRPr>
          </a:p>
        </p:txBody>
      </p:sp>
    </p:spTree>
    <p:extLst>
      <p:ext uri="{BB962C8B-B14F-4D97-AF65-F5344CB8AC3E}">
        <p14:creationId xmlns:p14="http://schemas.microsoft.com/office/powerpoint/2010/main" val="29529358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93738" y="1712913"/>
            <a:ext cx="5422900" cy="3051175"/>
          </a:xfrm>
          <a:prstGeom prst="rect">
            <a:avLst/>
          </a:prstGeom>
        </p:spPr>
      </p:sp>
      <p:sp>
        <p:nvSpPr>
          <p:cNvPr id="3" name="ノート プレースホルダー 2"/>
          <p:cNvSpPr>
            <a:spLocks noGrp="1"/>
          </p:cNvSpPr>
          <p:nvPr>
            <p:ph type="body" idx="1"/>
          </p:nvPr>
        </p:nvSpPr>
        <p:spPr>
          <a:xfrm>
            <a:off x="693738" y="4804982"/>
            <a:ext cx="5427980" cy="3900487"/>
          </a:xfrm>
          <a:prstGeom prst="rect">
            <a:avLst/>
          </a:prstGeom>
        </p:spPr>
        <p:txBody>
          <a:bodyPr/>
          <a:lstStyle/>
          <a:p>
            <a:endParaRPr lang="en-US" altLang="ja-JP" sz="1400" dirty="0"/>
          </a:p>
          <a:p>
            <a:r>
              <a:rPr lang="ja-JP" altLang="en-US" sz="1400" dirty="0"/>
              <a:t>１時目は、「自分</a:t>
            </a:r>
            <a:r>
              <a:rPr lang="en-US" altLang="ja-JP" sz="1400" dirty="0">
                <a:latin typeface="+mj-ea"/>
                <a:ea typeface="+mj-ea"/>
              </a:rPr>
              <a:t>Webbing</a:t>
            </a:r>
            <a:r>
              <a:rPr lang="ja-JP" altLang="en-US" sz="1400" dirty="0"/>
              <a:t>」をしました。</a:t>
            </a:r>
            <a:endParaRPr lang="en-US" altLang="ja-JP" sz="1400" dirty="0"/>
          </a:p>
          <a:p>
            <a:r>
              <a:rPr lang="ja-JP" altLang="en-US" sz="1400" dirty="0"/>
              <a:t>●友達から自分の「強み」を教えてもらいました。</a:t>
            </a:r>
          </a:p>
        </p:txBody>
      </p:sp>
      <p:sp>
        <p:nvSpPr>
          <p:cNvPr id="6" name="ヘッダー プレースホルダー 5"/>
          <p:cNvSpPr txBox="1"/>
          <p:nvPr/>
        </p:nvSpPr>
        <p:spPr>
          <a:xfrm>
            <a:off x="659423" y="1200532"/>
            <a:ext cx="3072052" cy="512197"/>
          </a:xfrm>
          <a:prstGeom prst="rect">
            <a:avLst/>
          </a:prstGeom>
        </p:spPr>
        <p:txBody>
          <a:bodyPr lIns="87766" tIns="43883" rIns="87766" bIns="43883"/>
          <a:lstStyle>
            <a:defPPr>
              <a:defRPr lang="ja-JP"/>
            </a:defPPr>
            <a:lvl1pPr algn="l" rtl="0" eaLnBrk="0" fontAlgn="base" hangingPunct="0">
              <a:spcBef>
                <a:spcPct val="0"/>
              </a:spcBef>
              <a:spcAft>
                <a:spcPct val="0"/>
              </a:spcAft>
              <a:defRPr kumimoji="1" kern="1200">
                <a:solidFill>
                  <a:schemeClr val="tx1"/>
                </a:solidFill>
                <a:latin typeface="Arial"/>
                <a:ea typeface="ＭＳ Ｐゴシック"/>
                <a:cs typeface="+mn-cs"/>
              </a:defRPr>
            </a:lvl1pPr>
            <a:lvl2pPr marL="457200" algn="l" rtl="0" eaLnBrk="0" fontAlgn="base" hangingPunct="0">
              <a:spcBef>
                <a:spcPct val="0"/>
              </a:spcBef>
              <a:spcAft>
                <a:spcPct val="0"/>
              </a:spcAft>
              <a:defRPr kumimoji="1" kern="1200">
                <a:solidFill>
                  <a:schemeClr val="tx1"/>
                </a:solidFill>
                <a:latin typeface="Arial"/>
                <a:ea typeface="ＭＳ Ｐゴシック"/>
                <a:cs typeface="+mn-cs"/>
              </a:defRPr>
            </a:lvl2pPr>
            <a:lvl3pPr marL="914400" algn="l" rtl="0" eaLnBrk="0" fontAlgn="base" hangingPunct="0">
              <a:spcBef>
                <a:spcPct val="0"/>
              </a:spcBef>
              <a:spcAft>
                <a:spcPct val="0"/>
              </a:spcAft>
              <a:defRPr kumimoji="1" kern="1200">
                <a:solidFill>
                  <a:schemeClr val="tx1"/>
                </a:solidFill>
                <a:latin typeface="Arial"/>
                <a:ea typeface="ＭＳ Ｐゴシック"/>
                <a:cs typeface="+mn-cs"/>
              </a:defRPr>
            </a:lvl3pPr>
            <a:lvl4pPr marL="1371600" algn="l" rtl="0" eaLnBrk="0" fontAlgn="base" hangingPunct="0">
              <a:spcBef>
                <a:spcPct val="0"/>
              </a:spcBef>
              <a:spcAft>
                <a:spcPct val="0"/>
              </a:spcAft>
              <a:defRPr kumimoji="1" kern="1200">
                <a:solidFill>
                  <a:schemeClr val="tx1"/>
                </a:solidFill>
                <a:latin typeface="Arial"/>
                <a:ea typeface="ＭＳ Ｐゴシック"/>
                <a:cs typeface="+mn-cs"/>
              </a:defRPr>
            </a:lvl4pPr>
            <a:lvl5pPr marL="1828800" algn="l" rtl="0" eaLnBrk="0" fontAlgn="base" hangingPunct="0">
              <a:spcBef>
                <a:spcPct val="0"/>
              </a:spcBef>
              <a:spcAft>
                <a:spcPct val="0"/>
              </a:spcAft>
              <a:defRPr kumimoji="1" kern="1200">
                <a:solidFill>
                  <a:schemeClr val="tx1"/>
                </a:solidFill>
                <a:latin typeface="Arial"/>
                <a:ea typeface="ＭＳ Ｐゴシック"/>
                <a:cs typeface="+mn-cs"/>
              </a:defRPr>
            </a:lvl5pPr>
            <a:lvl6pPr marL="2286000" algn="l" defTabSz="914400" rtl="0" eaLnBrk="1" latinLnBrk="0" hangingPunct="1">
              <a:defRPr kumimoji="1" kern="1200">
                <a:solidFill>
                  <a:schemeClr val="tx1"/>
                </a:solidFill>
                <a:latin typeface="Arial"/>
                <a:ea typeface="ＭＳ Ｐゴシック"/>
                <a:cs typeface="+mn-cs"/>
              </a:defRPr>
            </a:lvl6pPr>
            <a:lvl7pPr marL="2743200" algn="l" defTabSz="914400" rtl="0" eaLnBrk="1" latinLnBrk="0" hangingPunct="1">
              <a:defRPr kumimoji="1" kern="1200">
                <a:solidFill>
                  <a:schemeClr val="tx1"/>
                </a:solidFill>
                <a:latin typeface="Arial"/>
                <a:ea typeface="ＭＳ Ｐゴシック"/>
                <a:cs typeface="+mn-cs"/>
              </a:defRPr>
            </a:lvl7pPr>
            <a:lvl8pPr marL="3200400" algn="l" defTabSz="914400" rtl="0" eaLnBrk="1" latinLnBrk="0" hangingPunct="1">
              <a:defRPr kumimoji="1" kern="1200">
                <a:solidFill>
                  <a:schemeClr val="tx1"/>
                </a:solidFill>
                <a:latin typeface="Arial"/>
                <a:ea typeface="ＭＳ Ｐゴシック"/>
                <a:cs typeface="+mn-cs"/>
              </a:defRPr>
            </a:lvl8pPr>
            <a:lvl9pPr marL="3657600" algn="l" defTabSz="914400" rtl="0" eaLnBrk="1" latinLnBrk="0" hangingPunct="1">
              <a:defRPr kumimoji="1" kern="1200">
                <a:solidFill>
                  <a:schemeClr val="tx1"/>
                </a:solidFill>
                <a:latin typeface="Arial"/>
                <a:ea typeface="ＭＳ Ｐゴシック"/>
                <a:cs typeface="+mn-cs"/>
              </a:defRPr>
            </a:lvl9pPr>
          </a:lstStyle>
          <a:p>
            <a:pPr>
              <a:defRPr lang="ja-JP" altLang="en-US"/>
            </a:pPr>
            <a:r>
              <a:rPr lang="en-US" altLang="ja-JP" sz="2000" dirty="0">
                <a:latin typeface="+mj-ea"/>
                <a:ea typeface="+mj-ea"/>
              </a:rPr>
              <a:t>【</a:t>
            </a:r>
            <a:r>
              <a:rPr lang="ja-JP" altLang="en-US" sz="2000" dirty="0">
                <a:latin typeface="+mj-ea"/>
                <a:ea typeface="+mj-ea"/>
              </a:rPr>
              <a:t>スライド７</a:t>
            </a:r>
            <a:r>
              <a:rPr lang="en-US" altLang="ja-JP" sz="2000" dirty="0">
                <a:latin typeface="+mj-ea"/>
                <a:ea typeface="+mj-ea"/>
              </a:rPr>
              <a:t>】</a:t>
            </a:r>
            <a:r>
              <a:rPr lang="ja-JP" altLang="en-US" sz="2000" dirty="0">
                <a:latin typeface="+mj-ea"/>
                <a:ea typeface="+mj-ea"/>
              </a:rPr>
              <a:t>（</a:t>
            </a:r>
            <a:r>
              <a:rPr lang="en-US" altLang="ja-JP" sz="2000" dirty="0">
                <a:latin typeface="+mj-ea"/>
                <a:ea typeface="+mj-ea"/>
              </a:rPr>
              <a:t>30</a:t>
            </a:r>
            <a:r>
              <a:rPr lang="ja-JP" altLang="en-US" sz="2000" dirty="0">
                <a:latin typeface="+mj-ea"/>
                <a:ea typeface="+mj-ea"/>
              </a:rPr>
              <a:t>秒）</a:t>
            </a:r>
            <a:endParaRPr lang="en-US" altLang="ja-JP" sz="2000" dirty="0">
              <a:latin typeface="+mj-ea"/>
              <a:ea typeface="+mj-ea"/>
            </a:endParaRPr>
          </a:p>
        </p:txBody>
      </p:sp>
    </p:spTree>
    <p:extLst>
      <p:ext uri="{BB962C8B-B14F-4D97-AF65-F5344CB8AC3E}">
        <p14:creationId xmlns:p14="http://schemas.microsoft.com/office/powerpoint/2010/main" val="41657423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2625" y="1712913"/>
            <a:ext cx="5421313" cy="3051175"/>
          </a:xfrm>
          <a:prstGeom prst="rect">
            <a:avLst/>
          </a:prstGeom>
        </p:spPr>
      </p:sp>
      <p:sp>
        <p:nvSpPr>
          <p:cNvPr id="3" name="ノート プレースホルダー 2"/>
          <p:cNvSpPr>
            <a:spLocks noGrp="1"/>
          </p:cNvSpPr>
          <p:nvPr>
            <p:ph type="body" idx="1"/>
          </p:nvPr>
        </p:nvSpPr>
        <p:spPr>
          <a:xfrm>
            <a:off x="678497" y="4804982"/>
            <a:ext cx="5427980" cy="3900487"/>
          </a:xfrm>
          <a:prstGeom prst="rect">
            <a:avLst/>
          </a:prstGeom>
        </p:spPr>
        <p:txBody>
          <a:bodyPr/>
          <a:lstStyle/>
          <a:p>
            <a:endParaRPr lang="en-US" altLang="ja-JP" sz="1400" dirty="0"/>
          </a:p>
          <a:p>
            <a:r>
              <a:rPr lang="ja-JP" altLang="en-US" sz="1400" dirty="0"/>
              <a:t>２時目は「星☆いくつ」の交流活動をしました。</a:t>
            </a:r>
            <a:endParaRPr lang="en-US" altLang="ja-JP" sz="1400" dirty="0"/>
          </a:p>
          <a:p>
            <a:r>
              <a:rPr lang="ja-JP" altLang="en-US" sz="1400" dirty="0"/>
              <a:t>自分に当てはまるものに友達からシールを貼ってもらいました。</a:t>
            </a:r>
          </a:p>
        </p:txBody>
      </p:sp>
      <p:sp>
        <p:nvSpPr>
          <p:cNvPr id="6" name="ヘッダー プレースホルダー 5"/>
          <p:cNvSpPr txBox="1"/>
          <p:nvPr/>
        </p:nvSpPr>
        <p:spPr>
          <a:xfrm>
            <a:off x="659423" y="1200532"/>
            <a:ext cx="3072052" cy="512197"/>
          </a:xfrm>
          <a:prstGeom prst="rect">
            <a:avLst/>
          </a:prstGeom>
        </p:spPr>
        <p:txBody>
          <a:bodyPr lIns="87766" tIns="43883" rIns="87766" bIns="43883"/>
          <a:lstStyle>
            <a:defPPr>
              <a:defRPr lang="ja-JP"/>
            </a:defPPr>
            <a:lvl1pPr algn="l" rtl="0" eaLnBrk="0" fontAlgn="base" hangingPunct="0">
              <a:spcBef>
                <a:spcPct val="0"/>
              </a:spcBef>
              <a:spcAft>
                <a:spcPct val="0"/>
              </a:spcAft>
              <a:defRPr kumimoji="1" kern="1200">
                <a:solidFill>
                  <a:schemeClr val="tx1"/>
                </a:solidFill>
                <a:latin typeface="Arial"/>
                <a:ea typeface="ＭＳ Ｐゴシック"/>
                <a:cs typeface="+mn-cs"/>
              </a:defRPr>
            </a:lvl1pPr>
            <a:lvl2pPr marL="457200" algn="l" rtl="0" eaLnBrk="0" fontAlgn="base" hangingPunct="0">
              <a:spcBef>
                <a:spcPct val="0"/>
              </a:spcBef>
              <a:spcAft>
                <a:spcPct val="0"/>
              </a:spcAft>
              <a:defRPr kumimoji="1" kern="1200">
                <a:solidFill>
                  <a:schemeClr val="tx1"/>
                </a:solidFill>
                <a:latin typeface="Arial"/>
                <a:ea typeface="ＭＳ Ｐゴシック"/>
                <a:cs typeface="+mn-cs"/>
              </a:defRPr>
            </a:lvl2pPr>
            <a:lvl3pPr marL="914400" algn="l" rtl="0" eaLnBrk="0" fontAlgn="base" hangingPunct="0">
              <a:spcBef>
                <a:spcPct val="0"/>
              </a:spcBef>
              <a:spcAft>
                <a:spcPct val="0"/>
              </a:spcAft>
              <a:defRPr kumimoji="1" kern="1200">
                <a:solidFill>
                  <a:schemeClr val="tx1"/>
                </a:solidFill>
                <a:latin typeface="Arial"/>
                <a:ea typeface="ＭＳ Ｐゴシック"/>
                <a:cs typeface="+mn-cs"/>
              </a:defRPr>
            </a:lvl3pPr>
            <a:lvl4pPr marL="1371600" algn="l" rtl="0" eaLnBrk="0" fontAlgn="base" hangingPunct="0">
              <a:spcBef>
                <a:spcPct val="0"/>
              </a:spcBef>
              <a:spcAft>
                <a:spcPct val="0"/>
              </a:spcAft>
              <a:defRPr kumimoji="1" kern="1200">
                <a:solidFill>
                  <a:schemeClr val="tx1"/>
                </a:solidFill>
                <a:latin typeface="Arial"/>
                <a:ea typeface="ＭＳ Ｐゴシック"/>
                <a:cs typeface="+mn-cs"/>
              </a:defRPr>
            </a:lvl4pPr>
            <a:lvl5pPr marL="1828800" algn="l" rtl="0" eaLnBrk="0" fontAlgn="base" hangingPunct="0">
              <a:spcBef>
                <a:spcPct val="0"/>
              </a:spcBef>
              <a:spcAft>
                <a:spcPct val="0"/>
              </a:spcAft>
              <a:defRPr kumimoji="1" kern="1200">
                <a:solidFill>
                  <a:schemeClr val="tx1"/>
                </a:solidFill>
                <a:latin typeface="Arial"/>
                <a:ea typeface="ＭＳ Ｐゴシック"/>
                <a:cs typeface="+mn-cs"/>
              </a:defRPr>
            </a:lvl5pPr>
            <a:lvl6pPr marL="2286000" algn="l" defTabSz="914400" rtl="0" eaLnBrk="1" latinLnBrk="0" hangingPunct="1">
              <a:defRPr kumimoji="1" kern="1200">
                <a:solidFill>
                  <a:schemeClr val="tx1"/>
                </a:solidFill>
                <a:latin typeface="Arial"/>
                <a:ea typeface="ＭＳ Ｐゴシック"/>
                <a:cs typeface="+mn-cs"/>
              </a:defRPr>
            </a:lvl6pPr>
            <a:lvl7pPr marL="2743200" algn="l" defTabSz="914400" rtl="0" eaLnBrk="1" latinLnBrk="0" hangingPunct="1">
              <a:defRPr kumimoji="1" kern="1200">
                <a:solidFill>
                  <a:schemeClr val="tx1"/>
                </a:solidFill>
                <a:latin typeface="Arial"/>
                <a:ea typeface="ＭＳ Ｐゴシック"/>
                <a:cs typeface="+mn-cs"/>
              </a:defRPr>
            </a:lvl7pPr>
            <a:lvl8pPr marL="3200400" algn="l" defTabSz="914400" rtl="0" eaLnBrk="1" latinLnBrk="0" hangingPunct="1">
              <a:defRPr kumimoji="1" kern="1200">
                <a:solidFill>
                  <a:schemeClr val="tx1"/>
                </a:solidFill>
                <a:latin typeface="Arial"/>
                <a:ea typeface="ＭＳ Ｐゴシック"/>
                <a:cs typeface="+mn-cs"/>
              </a:defRPr>
            </a:lvl8pPr>
            <a:lvl9pPr marL="3657600" algn="l" defTabSz="914400" rtl="0" eaLnBrk="1" latinLnBrk="0" hangingPunct="1">
              <a:defRPr kumimoji="1" kern="1200">
                <a:solidFill>
                  <a:schemeClr val="tx1"/>
                </a:solidFill>
                <a:latin typeface="Arial"/>
                <a:ea typeface="ＭＳ Ｐゴシック"/>
                <a:cs typeface="+mn-cs"/>
              </a:defRPr>
            </a:lvl9pPr>
          </a:lstStyle>
          <a:p>
            <a:pPr>
              <a:defRPr lang="ja-JP" altLang="en-US"/>
            </a:pPr>
            <a:r>
              <a:rPr lang="en-US" altLang="ja-JP" sz="2000" dirty="0">
                <a:latin typeface="+mj-ea"/>
                <a:ea typeface="+mj-ea"/>
              </a:rPr>
              <a:t>【</a:t>
            </a:r>
            <a:r>
              <a:rPr lang="ja-JP" altLang="en-US" sz="2000" dirty="0">
                <a:latin typeface="+mj-ea"/>
                <a:ea typeface="+mj-ea"/>
              </a:rPr>
              <a:t>スライド８</a:t>
            </a:r>
            <a:r>
              <a:rPr lang="en-US" altLang="ja-JP" sz="2000" dirty="0">
                <a:latin typeface="+mj-ea"/>
                <a:ea typeface="+mj-ea"/>
              </a:rPr>
              <a:t>】</a:t>
            </a:r>
            <a:r>
              <a:rPr lang="ja-JP" altLang="en-US" sz="2000" dirty="0">
                <a:latin typeface="+mj-ea"/>
                <a:ea typeface="+mj-ea"/>
              </a:rPr>
              <a:t>（</a:t>
            </a:r>
            <a:r>
              <a:rPr lang="en-US" altLang="ja-JP" sz="2000" dirty="0">
                <a:latin typeface="+mj-ea"/>
                <a:ea typeface="+mj-ea"/>
              </a:rPr>
              <a:t>30</a:t>
            </a:r>
            <a:r>
              <a:rPr lang="ja-JP" altLang="en-US" sz="2000" dirty="0">
                <a:latin typeface="+mj-ea"/>
                <a:ea typeface="+mj-ea"/>
              </a:rPr>
              <a:t>秒）</a:t>
            </a:r>
            <a:endParaRPr lang="en-US" altLang="ja-JP" sz="2000" dirty="0">
              <a:latin typeface="+mj-ea"/>
              <a:ea typeface="+mj-ea"/>
            </a:endParaRPr>
          </a:p>
        </p:txBody>
      </p:sp>
    </p:spTree>
    <p:extLst>
      <p:ext uri="{BB962C8B-B14F-4D97-AF65-F5344CB8AC3E}">
        <p14:creationId xmlns:p14="http://schemas.microsoft.com/office/powerpoint/2010/main" val="11627827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98500" y="1717675"/>
            <a:ext cx="5421313" cy="3051175"/>
          </a:xfrm>
          <a:prstGeom prst="rect">
            <a:avLst/>
          </a:prstGeom>
        </p:spPr>
      </p:sp>
      <p:sp>
        <p:nvSpPr>
          <p:cNvPr id="3" name="ノート プレースホルダー 2"/>
          <p:cNvSpPr>
            <a:spLocks noGrp="1"/>
          </p:cNvSpPr>
          <p:nvPr>
            <p:ph type="body" idx="1"/>
          </p:nvPr>
        </p:nvSpPr>
        <p:spPr>
          <a:xfrm>
            <a:off x="696913" y="4768851"/>
            <a:ext cx="5427980" cy="3900487"/>
          </a:xfrm>
          <a:prstGeom prst="rect">
            <a:avLst/>
          </a:prstGeom>
        </p:spPr>
        <p:txBody>
          <a:bodyPr/>
          <a:lstStyle/>
          <a:p>
            <a:endParaRPr lang="en-US" altLang="ja-JP" sz="1400" dirty="0"/>
          </a:p>
          <a:p>
            <a:r>
              <a:rPr lang="ja-JP" altLang="en-US" sz="1400" dirty="0"/>
              <a:t>同じく２時目は「</a:t>
            </a:r>
            <a:r>
              <a:rPr lang="en-US" altLang="ja-JP" sz="1400" dirty="0">
                <a:latin typeface="+mj-ea"/>
                <a:ea typeface="+mj-ea"/>
              </a:rPr>
              <a:t>Step Up Webbing</a:t>
            </a:r>
            <a:r>
              <a:rPr lang="ja-JP" altLang="en-US" sz="1400" dirty="0"/>
              <a:t>」をしました。</a:t>
            </a:r>
            <a:endParaRPr lang="en-US" altLang="ja-JP" sz="1400" dirty="0"/>
          </a:p>
          <a:p>
            <a:r>
              <a:rPr lang="ja-JP" altLang="en-US" sz="1400" dirty="0"/>
              <a:t>●自分がやってみたいことや頑張ってみたいことを書きました。</a:t>
            </a:r>
            <a:endParaRPr lang="en-US" altLang="ja-JP" sz="1400" dirty="0"/>
          </a:p>
          <a:p>
            <a:r>
              <a:rPr lang="ja-JP" altLang="en-US" sz="1400" dirty="0"/>
              <a:t>これも「強み」だと思います。</a:t>
            </a:r>
            <a:endParaRPr lang="en-US" altLang="ja-JP" sz="1400" dirty="0"/>
          </a:p>
          <a:p>
            <a:endParaRPr lang="ja-JP" altLang="en-US" sz="1400" dirty="0"/>
          </a:p>
        </p:txBody>
      </p:sp>
      <p:sp>
        <p:nvSpPr>
          <p:cNvPr id="6" name="ヘッダー プレースホルダー 5"/>
          <p:cNvSpPr txBox="1"/>
          <p:nvPr/>
        </p:nvSpPr>
        <p:spPr>
          <a:xfrm>
            <a:off x="659423" y="1200532"/>
            <a:ext cx="3072052" cy="512197"/>
          </a:xfrm>
          <a:prstGeom prst="rect">
            <a:avLst/>
          </a:prstGeom>
        </p:spPr>
        <p:txBody>
          <a:bodyPr lIns="87766" tIns="43883" rIns="87766" bIns="43883"/>
          <a:lstStyle>
            <a:defPPr>
              <a:defRPr lang="ja-JP"/>
            </a:defPPr>
            <a:lvl1pPr algn="l" rtl="0" eaLnBrk="0" fontAlgn="base" hangingPunct="0">
              <a:spcBef>
                <a:spcPct val="0"/>
              </a:spcBef>
              <a:spcAft>
                <a:spcPct val="0"/>
              </a:spcAft>
              <a:defRPr kumimoji="1" kern="1200">
                <a:solidFill>
                  <a:schemeClr val="tx1"/>
                </a:solidFill>
                <a:latin typeface="Arial"/>
                <a:ea typeface="ＭＳ Ｐゴシック"/>
                <a:cs typeface="+mn-cs"/>
              </a:defRPr>
            </a:lvl1pPr>
            <a:lvl2pPr marL="457200" algn="l" rtl="0" eaLnBrk="0" fontAlgn="base" hangingPunct="0">
              <a:spcBef>
                <a:spcPct val="0"/>
              </a:spcBef>
              <a:spcAft>
                <a:spcPct val="0"/>
              </a:spcAft>
              <a:defRPr kumimoji="1" kern="1200">
                <a:solidFill>
                  <a:schemeClr val="tx1"/>
                </a:solidFill>
                <a:latin typeface="Arial"/>
                <a:ea typeface="ＭＳ Ｐゴシック"/>
                <a:cs typeface="+mn-cs"/>
              </a:defRPr>
            </a:lvl2pPr>
            <a:lvl3pPr marL="914400" algn="l" rtl="0" eaLnBrk="0" fontAlgn="base" hangingPunct="0">
              <a:spcBef>
                <a:spcPct val="0"/>
              </a:spcBef>
              <a:spcAft>
                <a:spcPct val="0"/>
              </a:spcAft>
              <a:defRPr kumimoji="1" kern="1200">
                <a:solidFill>
                  <a:schemeClr val="tx1"/>
                </a:solidFill>
                <a:latin typeface="Arial"/>
                <a:ea typeface="ＭＳ Ｐゴシック"/>
                <a:cs typeface="+mn-cs"/>
              </a:defRPr>
            </a:lvl3pPr>
            <a:lvl4pPr marL="1371600" algn="l" rtl="0" eaLnBrk="0" fontAlgn="base" hangingPunct="0">
              <a:spcBef>
                <a:spcPct val="0"/>
              </a:spcBef>
              <a:spcAft>
                <a:spcPct val="0"/>
              </a:spcAft>
              <a:defRPr kumimoji="1" kern="1200">
                <a:solidFill>
                  <a:schemeClr val="tx1"/>
                </a:solidFill>
                <a:latin typeface="Arial"/>
                <a:ea typeface="ＭＳ Ｐゴシック"/>
                <a:cs typeface="+mn-cs"/>
              </a:defRPr>
            </a:lvl4pPr>
            <a:lvl5pPr marL="1828800" algn="l" rtl="0" eaLnBrk="0" fontAlgn="base" hangingPunct="0">
              <a:spcBef>
                <a:spcPct val="0"/>
              </a:spcBef>
              <a:spcAft>
                <a:spcPct val="0"/>
              </a:spcAft>
              <a:defRPr kumimoji="1" kern="1200">
                <a:solidFill>
                  <a:schemeClr val="tx1"/>
                </a:solidFill>
                <a:latin typeface="Arial"/>
                <a:ea typeface="ＭＳ Ｐゴシック"/>
                <a:cs typeface="+mn-cs"/>
              </a:defRPr>
            </a:lvl5pPr>
            <a:lvl6pPr marL="2286000" algn="l" defTabSz="914400" rtl="0" eaLnBrk="1" latinLnBrk="0" hangingPunct="1">
              <a:defRPr kumimoji="1" kern="1200">
                <a:solidFill>
                  <a:schemeClr val="tx1"/>
                </a:solidFill>
                <a:latin typeface="Arial"/>
                <a:ea typeface="ＭＳ Ｐゴシック"/>
                <a:cs typeface="+mn-cs"/>
              </a:defRPr>
            </a:lvl6pPr>
            <a:lvl7pPr marL="2743200" algn="l" defTabSz="914400" rtl="0" eaLnBrk="1" latinLnBrk="0" hangingPunct="1">
              <a:defRPr kumimoji="1" kern="1200">
                <a:solidFill>
                  <a:schemeClr val="tx1"/>
                </a:solidFill>
                <a:latin typeface="Arial"/>
                <a:ea typeface="ＭＳ Ｐゴシック"/>
                <a:cs typeface="+mn-cs"/>
              </a:defRPr>
            </a:lvl7pPr>
            <a:lvl8pPr marL="3200400" algn="l" defTabSz="914400" rtl="0" eaLnBrk="1" latinLnBrk="0" hangingPunct="1">
              <a:defRPr kumimoji="1" kern="1200">
                <a:solidFill>
                  <a:schemeClr val="tx1"/>
                </a:solidFill>
                <a:latin typeface="Arial"/>
                <a:ea typeface="ＭＳ Ｐゴシック"/>
                <a:cs typeface="+mn-cs"/>
              </a:defRPr>
            </a:lvl8pPr>
            <a:lvl9pPr marL="3657600" algn="l" defTabSz="914400" rtl="0" eaLnBrk="1" latinLnBrk="0" hangingPunct="1">
              <a:defRPr kumimoji="1" kern="1200">
                <a:solidFill>
                  <a:schemeClr val="tx1"/>
                </a:solidFill>
                <a:latin typeface="Arial"/>
                <a:ea typeface="ＭＳ Ｐゴシック"/>
                <a:cs typeface="+mn-cs"/>
              </a:defRPr>
            </a:lvl9pPr>
          </a:lstStyle>
          <a:p>
            <a:pPr>
              <a:defRPr lang="ja-JP" altLang="en-US"/>
            </a:pPr>
            <a:r>
              <a:rPr lang="en-US" altLang="ja-JP" sz="2000" dirty="0">
                <a:latin typeface="+mj-ea"/>
                <a:ea typeface="+mj-ea"/>
              </a:rPr>
              <a:t>【</a:t>
            </a:r>
            <a:r>
              <a:rPr lang="ja-JP" altLang="en-US" sz="2000" dirty="0">
                <a:latin typeface="+mj-ea"/>
                <a:ea typeface="+mj-ea"/>
              </a:rPr>
              <a:t>スライド９</a:t>
            </a:r>
            <a:r>
              <a:rPr lang="en-US" altLang="ja-JP" sz="2000" dirty="0">
                <a:latin typeface="+mj-ea"/>
                <a:ea typeface="+mj-ea"/>
              </a:rPr>
              <a:t>】</a:t>
            </a:r>
            <a:r>
              <a:rPr lang="ja-JP" altLang="en-US" sz="2000" dirty="0">
                <a:latin typeface="+mj-ea"/>
                <a:ea typeface="+mj-ea"/>
              </a:rPr>
              <a:t>（</a:t>
            </a:r>
            <a:r>
              <a:rPr lang="en-US" altLang="ja-JP" sz="2000" dirty="0">
                <a:latin typeface="+mj-ea"/>
                <a:ea typeface="+mj-ea"/>
              </a:rPr>
              <a:t>30</a:t>
            </a:r>
            <a:r>
              <a:rPr lang="ja-JP" altLang="en-US" sz="2000" dirty="0">
                <a:latin typeface="+mj-ea"/>
                <a:ea typeface="+mj-ea"/>
              </a:rPr>
              <a:t>秒）</a:t>
            </a:r>
            <a:endParaRPr lang="en-US" altLang="ja-JP" sz="2000" dirty="0">
              <a:latin typeface="+mj-ea"/>
              <a:ea typeface="+mj-ea"/>
            </a:endParaRPr>
          </a:p>
        </p:txBody>
      </p:sp>
    </p:spTree>
    <p:extLst>
      <p:ext uri="{BB962C8B-B14F-4D97-AF65-F5344CB8AC3E}">
        <p14:creationId xmlns:p14="http://schemas.microsoft.com/office/powerpoint/2010/main" val="39344854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14400" y="2130426"/>
            <a:ext cx="103632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A2CC4B59-BA13-45EA-8E36-AF612F592AE2}" type="datetime1">
              <a:rPr kumimoji="1" lang="ja-JP" altLang="en-US" smtClean="0"/>
              <a:t>2019/3/12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33F41E6-70BA-4557-AF80-EDAF79D4A597}" type="slidenum">
              <a:rPr kumimoji="1" lang="ja-JP" altLang="en-US" smtClean="0"/>
              <a:t>‹#›</a:t>
            </a:fld>
            <a:endParaRPr kumimoji="1" lang="ja-JP" altLang="en-US"/>
          </a:p>
        </p:txBody>
      </p:sp>
    </p:spTree>
    <p:extLst>
      <p:ext uri="{BB962C8B-B14F-4D97-AF65-F5344CB8AC3E}">
        <p14:creationId xmlns:p14="http://schemas.microsoft.com/office/powerpoint/2010/main" val="11890746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431F2CED-8D52-4126-8858-1D5EC99B2AF5}" type="datetime1">
              <a:rPr kumimoji="1" lang="ja-JP" altLang="en-US" smtClean="0"/>
              <a:t>2019/3/12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33F41E6-70BA-4557-AF80-EDAF79D4A597}" type="slidenum">
              <a:rPr kumimoji="1" lang="ja-JP" altLang="en-US" smtClean="0"/>
              <a:t>‹#›</a:t>
            </a:fld>
            <a:endParaRPr kumimoji="1" lang="ja-JP" altLang="en-US"/>
          </a:p>
        </p:txBody>
      </p:sp>
    </p:spTree>
    <p:extLst>
      <p:ext uri="{BB962C8B-B14F-4D97-AF65-F5344CB8AC3E}">
        <p14:creationId xmlns:p14="http://schemas.microsoft.com/office/powerpoint/2010/main" val="22258986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839200" y="274639"/>
            <a:ext cx="27432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09600" y="274639"/>
            <a:ext cx="80264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002CD609-3FC6-45C6-A638-AABCD6775621}" type="datetime1">
              <a:rPr kumimoji="1" lang="ja-JP" altLang="en-US" smtClean="0"/>
              <a:t>2019/3/12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33F41E6-70BA-4557-AF80-EDAF79D4A597}" type="slidenum">
              <a:rPr kumimoji="1" lang="ja-JP" altLang="en-US" smtClean="0"/>
              <a:t>‹#›</a:t>
            </a:fld>
            <a:endParaRPr kumimoji="1" lang="ja-JP" altLang="en-US"/>
          </a:p>
        </p:txBody>
      </p:sp>
    </p:spTree>
    <p:extLst>
      <p:ext uri="{BB962C8B-B14F-4D97-AF65-F5344CB8AC3E}">
        <p14:creationId xmlns:p14="http://schemas.microsoft.com/office/powerpoint/2010/main" val="24986365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a:xfrm>
            <a:off x="838200" y="6356350"/>
            <a:ext cx="2743200" cy="365125"/>
          </a:xfrm>
          <a:prstGeom prst="rect">
            <a:avLst/>
          </a:prstGeom>
        </p:spPr>
        <p:txBody>
          <a:bodyPr/>
          <a:lstStyle/>
          <a:p>
            <a:fld id="{994059D9-0FFA-42C6-89AF-2A9DAF532A9A}" type="datetime1">
              <a:rPr kumimoji="1" lang="ja-JP" altLang="en-US" smtClean="0"/>
              <a:t>2019/3/12</a:t>
            </a:fld>
            <a:endParaRPr kumimoji="1" lang="ja-JP" altLang="en-US"/>
          </a:p>
        </p:txBody>
      </p:sp>
      <p:sp>
        <p:nvSpPr>
          <p:cNvPr id="5" name="フッター プレースホルダー 4"/>
          <p:cNvSpPr>
            <a:spLocks noGrp="1"/>
          </p:cNvSpPr>
          <p:nvPr>
            <p:ph type="ftr" sz="quarter" idx="11"/>
          </p:nvPr>
        </p:nvSpPr>
        <p:spPr>
          <a:xfrm>
            <a:off x="4038600" y="6356350"/>
            <a:ext cx="4114800" cy="365125"/>
          </a:xfrm>
          <a:prstGeom prst="rect">
            <a:avLst/>
          </a:prstGeom>
        </p:spPr>
        <p:txBody>
          <a:bodyPr/>
          <a:lstStyle/>
          <a:p>
            <a:endParaRPr kumimoji="1" lang="ja-JP" altLang="en-US"/>
          </a:p>
        </p:txBody>
      </p:sp>
      <p:sp>
        <p:nvSpPr>
          <p:cNvPr id="6" name="スライド番号プレースホルダー 5"/>
          <p:cNvSpPr>
            <a:spLocks noGrp="1"/>
          </p:cNvSpPr>
          <p:nvPr>
            <p:ph type="sldNum" sz="quarter" idx="12"/>
          </p:nvPr>
        </p:nvSpPr>
        <p:spPr>
          <a:xfrm>
            <a:off x="8610600" y="6356350"/>
            <a:ext cx="2743200" cy="365125"/>
          </a:xfrm>
          <a:prstGeom prst="rect">
            <a:avLst/>
          </a:prstGeom>
        </p:spPr>
        <p:txBody>
          <a:bodyPr/>
          <a:lstStyle/>
          <a:p>
            <a:fld id="{A3F3AAD8-0F56-49B3-A74F-38086400EBF3}" type="slidenum">
              <a:rPr kumimoji="1" lang="ja-JP" altLang="en-US" smtClean="0"/>
              <a:t>‹#›</a:t>
            </a:fld>
            <a:endParaRPr kumimoji="1" lang="ja-JP" altLang="en-US"/>
          </a:p>
        </p:txBody>
      </p:sp>
    </p:spTree>
    <p:extLst>
      <p:ext uri="{BB962C8B-B14F-4D97-AF65-F5344CB8AC3E}">
        <p14:creationId xmlns:p14="http://schemas.microsoft.com/office/powerpoint/2010/main" val="11808898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a:xfrm>
            <a:off x="838200" y="6356350"/>
            <a:ext cx="2743200" cy="365125"/>
          </a:xfrm>
          <a:prstGeom prst="rect">
            <a:avLst/>
          </a:prstGeom>
        </p:spPr>
        <p:txBody>
          <a:bodyPr/>
          <a:lstStyle/>
          <a:p>
            <a:fld id="{3658502F-A3D2-49CD-B85F-DC37DF512B9D}" type="datetime1">
              <a:rPr kumimoji="1" lang="ja-JP" altLang="en-US" smtClean="0"/>
              <a:t>2019/3/12</a:t>
            </a:fld>
            <a:endParaRPr kumimoji="1" lang="ja-JP" altLang="en-US"/>
          </a:p>
        </p:txBody>
      </p:sp>
      <p:sp>
        <p:nvSpPr>
          <p:cNvPr id="5" name="フッター プレースホルダー 4"/>
          <p:cNvSpPr>
            <a:spLocks noGrp="1"/>
          </p:cNvSpPr>
          <p:nvPr>
            <p:ph type="ftr" sz="quarter" idx="11"/>
          </p:nvPr>
        </p:nvSpPr>
        <p:spPr>
          <a:xfrm>
            <a:off x="4038600" y="6356350"/>
            <a:ext cx="4114800" cy="365125"/>
          </a:xfrm>
          <a:prstGeom prst="rect">
            <a:avLst/>
          </a:prstGeom>
        </p:spPr>
        <p:txBody>
          <a:bodyPr/>
          <a:lstStyle/>
          <a:p>
            <a:endParaRPr kumimoji="1" lang="ja-JP" altLang="en-US"/>
          </a:p>
        </p:txBody>
      </p:sp>
      <p:sp>
        <p:nvSpPr>
          <p:cNvPr id="6" name="スライド番号プレースホルダー 5"/>
          <p:cNvSpPr>
            <a:spLocks noGrp="1"/>
          </p:cNvSpPr>
          <p:nvPr>
            <p:ph type="sldNum" sz="quarter" idx="12"/>
          </p:nvPr>
        </p:nvSpPr>
        <p:spPr>
          <a:xfrm>
            <a:off x="8610600" y="6356350"/>
            <a:ext cx="2743200" cy="365125"/>
          </a:xfrm>
          <a:prstGeom prst="rect">
            <a:avLst/>
          </a:prstGeom>
        </p:spPr>
        <p:txBody>
          <a:bodyPr/>
          <a:lstStyle/>
          <a:p>
            <a:fld id="{A3F3AAD8-0F56-49B3-A74F-38086400EBF3}" type="slidenum">
              <a:rPr kumimoji="1" lang="ja-JP" altLang="en-US" smtClean="0"/>
              <a:t>‹#›</a:t>
            </a:fld>
            <a:endParaRPr kumimoji="1" lang="ja-JP" altLang="en-US"/>
          </a:p>
        </p:txBody>
      </p:sp>
    </p:spTree>
    <p:extLst>
      <p:ext uri="{BB962C8B-B14F-4D97-AF65-F5344CB8AC3E}">
        <p14:creationId xmlns:p14="http://schemas.microsoft.com/office/powerpoint/2010/main" val="36155897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a:xfrm>
            <a:off x="838200" y="6356350"/>
            <a:ext cx="2743200" cy="365125"/>
          </a:xfrm>
          <a:prstGeom prst="rect">
            <a:avLst/>
          </a:prstGeom>
        </p:spPr>
        <p:txBody>
          <a:bodyPr/>
          <a:lstStyle/>
          <a:p>
            <a:fld id="{0ADAF1D1-6C8A-4C0F-BF17-F03CF331E707}" type="datetime1">
              <a:rPr kumimoji="1" lang="ja-JP" altLang="en-US" smtClean="0"/>
              <a:t>2019/3/12</a:t>
            </a:fld>
            <a:endParaRPr kumimoji="1" lang="ja-JP" altLang="en-US"/>
          </a:p>
        </p:txBody>
      </p:sp>
      <p:sp>
        <p:nvSpPr>
          <p:cNvPr id="5" name="フッター プレースホルダー 4"/>
          <p:cNvSpPr>
            <a:spLocks noGrp="1"/>
          </p:cNvSpPr>
          <p:nvPr>
            <p:ph type="ftr" sz="quarter" idx="11"/>
          </p:nvPr>
        </p:nvSpPr>
        <p:spPr>
          <a:xfrm>
            <a:off x="4038600" y="6356350"/>
            <a:ext cx="4114800" cy="365125"/>
          </a:xfrm>
          <a:prstGeom prst="rect">
            <a:avLst/>
          </a:prstGeom>
        </p:spPr>
        <p:txBody>
          <a:bodyPr/>
          <a:lstStyle/>
          <a:p>
            <a:endParaRPr kumimoji="1" lang="ja-JP" altLang="en-US"/>
          </a:p>
        </p:txBody>
      </p:sp>
      <p:sp>
        <p:nvSpPr>
          <p:cNvPr id="6" name="スライド番号プレースホルダー 5"/>
          <p:cNvSpPr>
            <a:spLocks noGrp="1"/>
          </p:cNvSpPr>
          <p:nvPr>
            <p:ph type="sldNum" sz="quarter" idx="12"/>
          </p:nvPr>
        </p:nvSpPr>
        <p:spPr>
          <a:xfrm>
            <a:off x="8610600" y="6356350"/>
            <a:ext cx="2743200" cy="365125"/>
          </a:xfrm>
          <a:prstGeom prst="rect">
            <a:avLst/>
          </a:prstGeom>
        </p:spPr>
        <p:txBody>
          <a:bodyPr/>
          <a:lstStyle/>
          <a:p>
            <a:fld id="{A3F3AAD8-0F56-49B3-A74F-38086400EBF3}" type="slidenum">
              <a:rPr kumimoji="1" lang="ja-JP" altLang="en-US" smtClean="0"/>
              <a:t>‹#›</a:t>
            </a:fld>
            <a:endParaRPr kumimoji="1" lang="ja-JP" altLang="en-US"/>
          </a:p>
        </p:txBody>
      </p:sp>
    </p:spTree>
    <p:extLst>
      <p:ext uri="{BB962C8B-B14F-4D97-AF65-F5344CB8AC3E}">
        <p14:creationId xmlns:p14="http://schemas.microsoft.com/office/powerpoint/2010/main" val="28508714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a:xfrm>
            <a:off x="838200" y="6356350"/>
            <a:ext cx="2743200" cy="365125"/>
          </a:xfrm>
          <a:prstGeom prst="rect">
            <a:avLst/>
          </a:prstGeom>
        </p:spPr>
        <p:txBody>
          <a:bodyPr/>
          <a:lstStyle/>
          <a:p>
            <a:fld id="{63234B0D-6849-4281-B511-CF0F80F63AEF}" type="datetime1">
              <a:rPr kumimoji="1" lang="ja-JP" altLang="en-US" smtClean="0"/>
              <a:t>2019/3/12</a:t>
            </a:fld>
            <a:endParaRPr kumimoji="1" lang="ja-JP" altLang="en-US"/>
          </a:p>
        </p:txBody>
      </p:sp>
      <p:sp>
        <p:nvSpPr>
          <p:cNvPr id="6" name="フッター プレースホルダー 5"/>
          <p:cNvSpPr>
            <a:spLocks noGrp="1"/>
          </p:cNvSpPr>
          <p:nvPr>
            <p:ph type="ftr" sz="quarter" idx="11"/>
          </p:nvPr>
        </p:nvSpPr>
        <p:spPr>
          <a:xfrm>
            <a:off x="4038600" y="6356350"/>
            <a:ext cx="4114800" cy="365125"/>
          </a:xfrm>
          <a:prstGeom prst="rect">
            <a:avLst/>
          </a:prstGeom>
        </p:spPr>
        <p:txBody>
          <a:bodyPr/>
          <a:lstStyle/>
          <a:p>
            <a:endParaRPr kumimoji="1" lang="ja-JP" altLang="en-US"/>
          </a:p>
        </p:txBody>
      </p:sp>
      <p:sp>
        <p:nvSpPr>
          <p:cNvPr id="7" name="スライド番号プレースホルダー 6"/>
          <p:cNvSpPr>
            <a:spLocks noGrp="1"/>
          </p:cNvSpPr>
          <p:nvPr>
            <p:ph type="sldNum" sz="quarter" idx="12"/>
          </p:nvPr>
        </p:nvSpPr>
        <p:spPr>
          <a:xfrm>
            <a:off x="8610600" y="6356350"/>
            <a:ext cx="2743200" cy="365125"/>
          </a:xfrm>
          <a:prstGeom prst="rect">
            <a:avLst/>
          </a:prstGeom>
        </p:spPr>
        <p:txBody>
          <a:bodyPr/>
          <a:lstStyle/>
          <a:p>
            <a:fld id="{A3F3AAD8-0F56-49B3-A74F-38086400EBF3}" type="slidenum">
              <a:rPr kumimoji="1" lang="ja-JP" altLang="en-US" smtClean="0"/>
              <a:t>‹#›</a:t>
            </a:fld>
            <a:endParaRPr kumimoji="1" lang="ja-JP" altLang="en-US"/>
          </a:p>
        </p:txBody>
      </p:sp>
    </p:spTree>
    <p:extLst>
      <p:ext uri="{BB962C8B-B14F-4D97-AF65-F5344CB8AC3E}">
        <p14:creationId xmlns:p14="http://schemas.microsoft.com/office/powerpoint/2010/main" val="11937180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a:xfrm>
            <a:off x="838200" y="6356350"/>
            <a:ext cx="2743200" cy="365125"/>
          </a:xfrm>
          <a:prstGeom prst="rect">
            <a:avLst/>
          </a:prstGeom>
        </p:spPr>
        <p:txBody>
          <a:bodyPr/>
          <a:lstStyle/>
          <a:p>
            <a:fld id="{FA4DA3DF-90F0-4FC0-8760-D69988B001BA}" type="datetime1">
              <a:rPr kumimoji="1" lang="ja-JP" altLang="en-US" smtClean="0"/>
              <a:t>2019/3/12</a:t>
            </a:fld>
            <a:endParaRPr kumimoji="1" lang="ja-JP" altLang="en-US"/>
          </a:p>
        </p:txBody>
      </p:sp>
      <p:sp>
        <p:nvSpPr>
          <p:cNvPr id="8" name="フッター プレースホルダー 7"/>
          <p:cNvSpPr>
            <a:spLocks noGrp="1"/>
          </p:cNvSpPr>
          <p:nvPr>
            <p:ph type="ftr" sz="quarter" idx="11"/>
          </p:nvPr>
        </p:nvSpPr>
        <p:spPr>
          <a:xfrm>
            <a:off x="4038600" y="6356350"/>
            <a:ext cx="4114800" cy="365125"/>
          </a:xfrm>
          <a:prstGeom prst="rect">
            <a:avLst/>
          </a:prstGeom>
        </p:spPr>
        <p:txBody>
          <a:bodyPr/>
          <a:lstStyle/>
          <a:p>
            <a:endParaRPr kumimoji="1" lang="ja-JP" altLang="en-US"/>
          </a:p>
        </p:txBody>
      </p:sp>
      <p:sp>
        <p:nvSpPr>
          <p:cNvPr id="9" name="スライド番号プレースホルダー 8"/>
          <p:cNvSpPr>
            <a:spLocks noGrp="1"/>
          </p:cNvSpPr>
          <p:nvPr>
            <p:ph type="sldNum" sz="quarter" idx="12"/>
          </p:nvPr>
        </p:nvSpPr>
        <p:spPr>
          <a:xfrm>
            <a:off x="8610600" y="6356350"/>
            <a:ext cx="2743200" cy="365125"/>
          </a:xfrm>
          <a:prstGeom prst="rect">
            <a:avLst/>
          </a:prstGeom>
        </p:spPr>
        <p:txBody>
          <a:bodyPr/>
          <a:lstStyle/>
          <a:p>
            <a:fld id="{A3F3AAD8-0F56-49B3-A74F-38086400EBF3}" type="slidenum">
              <a:rPr kumimoji="1" lang="ja-JP" altLang="en-US" smtClean="0"/>
              <a:t>‹#›</a:t>
            </a:fld>
            <a:endParaRPr kumimoji="1" lang="ja-JP" altLang="en-US"/>
          </a:p>
        </p:txBody>
      </p:sp>
    </p:spTree>
    <p:extLst>
      <p:ext uri="{BB962C8B-B14F-4D97-AF65-F5344CB8AC3E}">
        <p14:creationId xmlns:p14="http://schemas.microsoft.com/office/powerpoint/2010/main" val="28573324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a:xfrm>
            <a:off x="838200" y="6356350"/>
            <a:ext cx="2743200" cy="365125"/>
          </a:xfrm>
          <a:prstGeom prst="rect">
            <a:avLst/>
          </a:prstGeom>
        </p:spPr>
        <p:txBody>
          <a:bodyPr/>
          <a:lstStyle/>
          <a:p>
            <a:fld id="{9E0D7CA1-BA1F-4E74-A2F5-8E7CCA41A4E8}" type="datetime1">
              <a:rPr kumimoji="1" lang="ja-JP" altLang="en-US" smtClean="0"/>
              <a:t>2019/3/12</a:t>
            </a:fld>
            <a:endParaRPr kumimoji="1" lang="ja-JP" altLang="en-US"/>
          </a:p>
        </p:txBody>
      </p:sp>
      <p:sp>
        <p:nvSpPr>
          <p:cNvPr id="4" name="フッター プレースホルダー 3"/>
          <p:cNvSpPr>
            <a:spLocks noGrp="1"/>
          </p:cNvSpPr>
          <p:nvPr>
            <p:ph type="ftr" sz="quarter" idx="11"/>
          </p:nvPr>
        </p:nvSpPr>
        <p:spPr>
          <a:xfrm>
            <a:off x="4038600" y="6356350"/>
            <a:ext cx="4114800" cy="365125"/>
          </a:xfrm>
          <a:prstGeom prst="rect">
            <a:avLst/>
          </a:prstGeom>
        </p:spPr>
        <p:txBody>
          <a:bodyPr/>
          <a:lstStyle/>
          <a:p>
            <a:endParaRPr kumimoji="1" lang="ja-JP" altLang="en-US"/>
          </a:p>
        </p:txBody>
      </p:sp>
      <p:sp>
        <p:nvSpPr>
          <p:cNvPr id="5" name="スライド番号プレースホルダー 4"/>
          <p:cNvSpPr>
            <a:spLocks noGrp="1"/>
          </p:cNvSpPr>
          <p:nvPr>
            <p:ph type="sldNum" sz="quarter" idx="12"/>
          </p:nvPr>
        </p:nvSpPr>
        <p:spPr>
          <a:xfrm>
            <a:off x="8610600" y="6356350"/>
            <a:ext cx="2743200" cy="365125"/>
          </a:xfrm>
          <a:prstGeom prst="rect">
            <a:avLst/>
          </a:prstGeom>
        </p:spPr>
        <p:txBody>
          <a:bodyPr/>
          <a:lstStyle/>
          <a:p>
            <a:fld id="{A3F3AAD8-0F56-49B3-A74F-38086400EBF3}" type="slidenum">
              <a:rPr kumimoji="1" lang="ja-JP" altLang="en-US" smtClean="0"/>
              <a:t>‹#›</a:t>
            </a:fld>
            <a:endParaRPr kumimoji="1" lang="ja-JP" altLang="en-US"/>
          </a:p>
        </p:txBody>
      </p:sp>
    </p:spTree>
    <p:extLst>
      <p:ext uri="{BB962C8B-B14F-4D97-AF65-F5344CB8AC3E}">
        <p14:creationId xmlns:p14="http://schemas.microsoft.com/office/powerpoint/2010/main" val="38841817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a:xfrm>
            <a:off x="838200" y="6356350"/>
            <a:ext cx="2743200" cy="365125"/>
          </a:xfrm>
          <a:prstGeom prst="rect">
            <a:avLst/>
          </a:prstGeom>
        </p:spPr>
        <p:txBody>
          <a:bodyPr/>
          <a:lstStyle/>
          <a:p>
            <a:fld id="{68E77B8C-37AF-4304-BBB0-FFF6BAA362E3}" type="datetime1">
              <a:rPr kumimoji="1" lang="ja-JP" altLang="en-US" smtClean="0"/>
              <a:t>2019/3/12</a:t>
            </a:fld>
            <a:endParaRPr kumimoji="1" lang="ja-JP" altLang="en-US"/>
          </a:p>
        </p:txBody>
      </p:sp>
      <p:sp>
        <p:nvSpPr>
          <p:cNvPr id="3" name="フッター プレースホルダー 2"/>
          <p:cNvSpPr>
            <a:spLocks noGrp="1"/>
          </p:cNvSpPr>
          <p:nvPr>
            <p:ph type="ftr" sz="quarter" idx="11"/>
          </p:nvPr>
        </p:nvSpPr>
        <p:spPr>
          <a:xfrm>
            <a:off x="4038600" y="6356350"/>
            <a:ext cx="4114800" cy="365125"/>
          </a:xfrm>
          <a:prstGeom prst="rect">
            <a:avLst/>
          </a:prstGeom>
        </p:spPr>
        <p:txBody>
          <a:bodyPr/>
          <a:lstStyle/>
          <a:p>
            <a:endParaRPr kumimoji="1" lang="ja-JP" altLang="en-US"/>
          </a:p>
        </p:txBody>
      </p:sp>
      <p:sp>
        <p:nvSpPr>
          <p:cNvPr id="4" name="スライド番号プレースホルダー 3"/>
          <p:cNvSpPr>
            <a:spLocks noGrp="1"/>
          </p:cNvSpPr>
          <p:nvPr>
            <p:ph type="sldNum" sz="quarter" idx="12"/>
          </p:nvPr>
        </p:nvSpPr>
        <p:spPr>
          <a:xfrm>
            <a:off x="8610600" y="6356350"/>
            <a:ext cx="2743200" cy="365125"/>
          </a:xfrm>
          <a:prstGeom prst="rect">
            <a:avLst/>
          </a:prstGeom>
        </p:spPr>
        <p:txBody>
          <a:bodyPr/>
          <a:lstStyle/>
          <a:p>
            <a:fld id="{A3F3AAD8-0F56-49B3-A74F-38086400EBF3}" type="slidenum">
              <a:rPr kumimoji="1" lang="ja-JP" altLang="en-US" smtClean="0"/>
              <a:t>‹#›</a:t>
            </a:fld>
            <a:endParaRPr kumimoji="1" lang="ja-JP" altLang="en-US"/>
          </a:p>
        </p:txBody>
      </p:sp>
    </p:spTree>
    <p:extLst>
      <p:ext uri="{BB962C8B-B14F-4D97-AF65-F5344CB8AC3E}">
        <p14:creationId xmlns:p14="http://schemas.microsoft.com/office/powerpoint/2010/main" val="11088052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a:xfrm>
            <a:off x="838200" y="6356350"/>
            <a:ext cx="2743200" cy="365125"/>
          </a:xfrm>
          <a:prstGeom prst="rect">
            <a:avLst/>
          </a:prstGeom>
        </p:spPr>
        <p:txBody>
          <a:bodyPr/>
          <a:lstStyle/>
          <a:p>
            <a:fld id="{05FF9044-B451-4EF4-B364-87FFED5D130C}" type="datetime1">
              <a:rPr kumimoji="1" lang="ja-JP" altLang="en-US" smtClean="0"/>
              <a:t>2019/3/12</a:t>
            </a:fld>
            <a:endParaRPr kumimoji="1" lang="ja-JP" altLang="en-US"/>
          </a:p>
        </p:txBody>
      </p:sp>
      <p:sp>
        <p:nvSpPr>
          <p:cNvPr id="6" name="フッター プレースホルダー 5"/>
          <p:cNvSpPr>
            <a:spLocks noGrp="1"/>
          </p:cNvSpPr>
          <p:nvPr>
            <p:ph type="ftr" sz="quarter" idx="11"/>
          </p:nvPr>
        </p:nvSpPr>
        <p:spPr>
          <a:xfrm>
            <a:off x="4038600" y="6356350"/>
            <a:ext cx="4114800" cy="365125"/>
          </a:xfrm>
          <a:prstGeom prst="rect">
            <a:avLst/>
          </a:prstGeom>
        </p:spPr>
        <p:txBody>
          <a:bodyPr/>
          <a:lstStyle/>
          <a:p>
            <a:endParaRPr kumimoji="1" lang="ja-JP" altLang="en-US"/>
          </a:p>
        </p:txBody>
      </p:sp>
      <p:sp>
        <p:nvSpPr>
          <p:cNvPr id="7" name="スライド番号プレースホルダー 6"/>
          <p:cNvSpPr>
            <a:spLocks noGrp="1"/>
          </p:cNvSpPr>
          <p:nvPr>
            <p:ph type="sldNum" sz="quarter" idx="12"/>
          </p:nvPr>
        </p:nvSpPr>
        <p:spPr>
          <a:xfrm>
            <a:off x="8610600" y="6356350"/>
            <a:ext cx="2743200" cy="365125"/>
          </a:xfrm>
          <a:prstGeom prst="rect">
            <a:avLst/>
          </a:prstGeom>
        </p:spPr>
        <p:txBody>
          <a:bodyPr/>
          <a:lstStyle/>
          <a:p>
            <a:fld id="{A3F3AAD8-0F56-49B3-A74F-38086400EBF3}" type="slidenum">
              <a:rPr kumimoji="1" lang="ja-JP" altLang="en-US" smtClean="0"/>
              <a:t>‹#›</a:t>
            </a:fld>
            <a:endParaRPr kumimoji="1" lang="ja-JP" altLang="en-US"/>
          </a:p>
        </p:txBody>
      </p:sp>
    </p:spTree>
    <p:extLst>
      <p:ext uri="{BB962C8B-B14F-4D97-AF65-F5344CB8AC3E}">
        <p14:creationId xmlns:p14="http://schemas.microsoft.com/office/powerpoint/2010/main" val="24744902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C051F17B-C326-4029-8859-55D2748B5133}" type="datetime1">
              <a:rPr kumimoji="1" lang="ja-JP" altLang="en-US" smtClean="0"/>
              <a:t>2019/3/12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33F41E6-70BA-4557-AF80-EDAF79D4A597}" type="slidenum">
              <a:rPr kumimoji="1" lang="ja-JP" altLang="en-US" smtClean="0"/>
              <a:t>‹#›</a:t>
            </a:fld>
            <a:endParaRPr kumimoji="1" lang="ja-JP" altLang="en-US"/>
          </a:p>
        </p:txBody>
      </p:sp>
    </p:spTree>
    <p:extLst>
      <p:ext uri="{BB962C8B-B14F-4D97-AF65-F5344CB8AC3E}">
        <p14:creationId xmlns:p14="http://schemas.microsoft.com/office/powerpoint/2010/main" val="26390981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a:xfrm>
            <a:off x="838200" y="6356350"/>
            <a:ext cx="2743200" cy="365125"/>
          </a:xfrm>
          <a:prstGeom prst="rect">
            <a:avLst/>
          </a:prstGeom>
        </p:spPr>
        <p:txBody>
          <a:bodyPr/>
          <a:lstStyle/>
          <a:p>
            <a:fld id="{DEC023A2-E2D0-47E1-8868-7FE1BBA28334}" type="datetime1">
              <a:rPr kumimoji="1" lang="ja-JP" altLang="en-US" smtClean="0"/>
              <a:t>2019/3/12</a:t>
            </a:fld>
            <a:endParaRPr kumimoji="1" lang="ja-JP" altLang="en-US"/>
          </a:p>
        </p:txBody>
      </p:sp>
      <p:sp>
        <p:nvSpPr>
          <p:cNvPr id="6" name="フッター プレースホルダー 5"/>
          <p:cNvSpPr>
            <a:spLocks noGrp="1"/>
          </p:cNvSpPr>
          <p:nvPr>
            <p:ph type="ftr" sz="quarter" idx="11"/>
          </p:nvPr>
        </p:nvSpPr>
        <p:spPr>
          <a:xfrm>
            <a:off x="4038600" y="6356350"/>
            <a:ext cx="4114800" cy="365125"/>
          </a:xfrm>
          <a:prstGeom prst="rect">
            <a:avLst/>
          </a:prstGeom>
        </p:spPr>
        <p:txBody>
          <a:bodyPr/>
          <a:lstStyle/>
          <a:p>
            <a:endParaRPr kumimoji="1" lang="ja-JP" altLang="en-US"/>
          </a:p>
        </p:txBody>
      </p:sp>
      <p:sp>
        <p:nvSpPr>
          <p:cNvPr id="7" name="スライド番号プレースホルダー 6"/>
          <p:cNvSpPr>
            <a:spLocks noGrp="1"/>
          </p:cNvSpPr>
          <p:nvPr>
            <p:ph type="sldNum" sz="quarter" idx="12"/>
          </p:nvPr>
        </p:nvSpPr>
        <p:spPr>
          <a:xfrm>
            <a:off x="8610600" y="6356350"/>
            <a:ext cx="2743200" cy="365125"/>
          </a:xfrm>
          <a:prstGeom prst="rect">
            <a:avLst/>
          </a:prstGeom>
        </p:spPr>
        <p:txBody>
          <a:bodyPr/>
          <a:lstStyle/>
          <a:p>
            <a:fld id="{A3F3AAD8-0F56-49B3-A74F-38086400EBF3}" type="slidenum">
              <a:rPr kumimoji="1" lang="ja-JP" altLang="en-US" smtClean="0"/>
              <a:t>‹#›</a:t>
            </a:fld>
            <a:endParaRPr kumimoji="1" lang="ja-JP" altLang="en-US"/>
          </a:p>
        </p:txBody>
      </p:sp>
    </p:spTree>
    <p:extLst>
      <p:ext uri="{BB962C8B-B14F-4D97-AF65-F5344CB8AC3E}">
        <p14:creationId xmlns:p14="http://schemas.microsoft.com/office/powerpoint/2010/main" val="12039664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a:xfrm>
            <a:off x="838200" y="6356350"/>
            <a:ext cx="2743200" cy="365125"/>
          </a:xfrm>
          <a:prstGeom prst="rect">
            <a:avLst/>
          </a:prstGeom>
        </p:spPr>
        <p:txBody>
          <a:bodyPr/>
          <a:lstStyle/>
          <a:p>
            <a:fld id="{E44880EC-97AB-4746-9B8A-E1D9821C6817}" type="datetime1">
              <a:rPr kumimoji="1" lang="ja-JP" altLang="en-US" smtClean="0"/>
              <a:t>2019/3/12</a:t>
            </a:fld>
            <a:endParaRPr kumimoji="1" lang="ja-JP" altLang="en-US"/>
          </a:p>
        </p:txBody>
      </p:sp>
      <p:sp>
        <p:nvSpPr>
          <p:cNvPr id="5" name="フッター プレースホルダー 4"/>
          <p:cNvSpPr>
            <a:spLocks noGrp="1"/>
          </p:cNvSpPr>
          <p:nvPr>
            <p:ph type="ftr" sz="quarter" idx="11"/>
          </p:nvPr>
        </p:nvSpPr>
        <p:spPr>
          <a:xfrm>
            <a:off x="4038600" y="6356350"/>
            <a:ext cx="4114800" cy="365125"/>
          </a:xfrm>
          <a:prstGeom prst="rect">
            <a:avLst/>
          </a:prstGeom>
        </p:spPr>
        <p:txBody>
          <a:bodyPr/>
          <a:lstStyle/>
          <a:p>
            <a:endParaRPr kumimoji="1" lang="ja-JP" altLang="en-US"/>
          </a:p>
        </p:txBody>
      </p:sp>
      <p:sp>
        <p:nvSpPr>
          <p:cNvPr id="6" name="スライド番号プレースホルダー 5"/>
          <p:cNvSpPr>
            <a:spLocks noGrp="1"/>
          </p:cNvSpPr>
          <p:nvPr>
            <p:ph type="sldNum" sz="quarter" idx="12"/>
          </p:nvPr>
        </p:nvSpPr>
        <p:spPr>
          <a:xfrm>
            <a:off x="8610600" y="6356350"/>
            <a:ext cx="2743200" cy="365125"/>
          </a:xfrm>
          <a:prstGeom prst="rect">
            <a:avLst/>
          </a:prstGeom>
        </p:spPr>
        <p:txBody>
          <a:bodyPr/>
          <a:lstStyle/>
          <a:p>
            <a:fld id="{A3F3AAD8-0F56-49B3-A74F-38086400EBF3}" type="slidenum">
              <a:rPr kumimoji="1" lang="ja-JP" altLang="en-US" smtClean="0"/>
              <a:t>‹#›</a:t>
            </a:fld>
            <a:endParaRPr kumimoji="1" lang="ja-JP" altLang="en-US"/>
          </a:p>
        </p:txBody>
      </p:sp>
    </p:spTree>
    <p:extLst>
      <p:ext uri="{BB962C8B-B14F-4D97-AF65-F5344CB8AC3E}">
        <p14:creationId xmlns:p14="http://schemas.microsoft.com/office/powerpoint/2010/main" val="1268279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a:xfrm>
            <a:off x="838200" y="6356350"/>
            <a:ext cx="2743200" cy="365125"/>
          </a:xfrm>
          <a:prstGeom prst="rect">
            <a:avLst/>
          </a:prstGeom>
        </p:spPr>
        <p:txBody>
          <a:bodyPr/>
          <a:lstStyle/>
          <a:p>
            <a:fld id="{56092F8D-A9C8-4C83-832C-C92C5C2A636B}" type="datetime1">
              <a:rPr kumimoji="1" lang="ja-JP" altLang="en-US" smtClean="0"/>
              <a:t>2019/3/12</a:t>
            </a:fld>
            <a:endParaRPr kumimoji="1" lang="ja-JP" altLang="en-US"/>
          </a:p>
        </p:txBody>
      </p:sp>
      <p:sp>
        <p:nvSpPr>
          <p:cNvPr id="5" name="フッター プレースホルダー 4"/>
          <p:cNvSpPr>
            <a:spLocks noGrp="1"/>
          </p:cNvSpPr>
          <p:nvPr>
            <p:ph type="ftr" sz="quarter" idx="11"/>
          </p:nvPr>
        </p:nvSpPr>
        <p:spPr>
          <a:xfrm>
            <a:off x="4038600" y="6356350"/>
            <a:ext cx="4114800" cy="365125"/>
          </a:xfrm>
          <a:prstGeom prst="rect">
            <a:avLst/>
          </a:prstGeom>
        </p:spPr>
        <p:txBody>
          <a:bodyPr/>
          <a:lstStyle/>
          <a:p>
            <a:endParaRPr kumimoji="1" lang="ja-JP" altLang="en-US"/>
          </a:p>
        </p:txBody>
      </p:sp>
      <p:sp>
        <p:nvSpPr>
          <p:cNvPr id="6" name="スライド番号プレースホルダー 5"/>
          <p:cNvSpPr>
            <a:spLocks noGrp="1"/>
          </p:cNvSpPr>
          <p:nvPr>
            <p:ph type="sldNum" sz="quarter" idx="12"/>
          </p:nvPr>
        </p:nvSpPr>
        <p:spPr>
          <a:xfrm>
            <a:off x="8610600" y="6356350"/>
            <a:ext cx="2743200" cy="365125"/>
          </a:xfrm>
          <a:prstGeom prst="rect">
            <a:avLst/>
          </a:prstGeom>
        </p:spPr>
        <p:txBody>
          <a:bodyPr/>
          <a:lstStyle/>
          <a:p>
            <a:fld id="{A3F3AAD8-0F56-49B3-A74F-38086400EBF3}" type="slidenum">
              <a:rPr kumimoji="1" lang="ja-JP" altLang="en-US" smtClean="0"/>
              <a:t>‹#›</a:t>
            </a:fld>
            <a:endParaRPr kumimoji="1" lang="ja-JP" altLang="en-US"/>
          </a:p>
        </p:txBody>
      </p:sp>
    </p:spTree>
    <p:extLst>
      <p:ext uri="{BB962C8B-B14F-4D97-AF65-F5344CB8AC3E}">
        <p14:creationId xmlns:p14="http://schemas.microsoft.com/office/powerpoint/2010/main" val="26024267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A9E4063A-B5BF-4182-9E79-E5169C215B9A}" type="datetime1">
              <a:rPr kumimoji="1" lang="ja-JP" altLang="en-US" smtClean="0"/>
              <a:t>2019/3/12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FDD9D81-1D88-4063-B263-FC56C2328CBE}" type="slidenum">
              <a:rPr kumimoji="1" lang="ja-JP" altLang="en-US" smtClean="0"/>
              <a:t>‹#›</a:t>
            </a:fld>
            <a:endParaRPr kumimoji="1" lang="ja-JP" altLang="en-US"/>
          </a:p>
        </p:txBody>
      </p:sp>
    </p:spTree>
    <p:extLst>
      <p:ext uri="{BB962C8B-B14F-4D97-AF65-F5344CB8AC3E}">
        <p14:creationId xmlns:p14="http://schemas.microsoft.com/office/powerpoint/2010/main" val="282370192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57DCC48E-DB3E-404E-9ED1-C30C5678B6F8}" type="datetime1">
              <a:rPr kumimoji="1" lang="ja-JP" altLang="en-US" smtClean="0"/>
              <a:t>2019/3/12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FDD9D81-1D88-4063-B263-FC56C2328CBE}" type="slidenum">
              <a:rPr kumimoji="1" lang="ja-JP" altLang="en-US" smtClean="0"/>
              <a:t>‹#›</a:t>
            </a:fld>
            <a:endParaRPr kumimoji="1" lang="ja-JP" altLang="en-US"/>
          </a:p>
        </p:txBody>
      </p:sp>
    </p:spTree>
    <p:extLst>
      <p:ext uri="{BB962C8B-B14F-4D97-AF65-F5344CB8AC3E}">
        <p14:creationId xmlns:p14="http://schemas.microsoft.com/office/powerpoint/2010/main" val="389650510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5C62913C-DA62-4A60-AECE-4AFBC23276CD}" type="datetime1">
              <a:rPr kumimoji="1" lang="ja-JP" altLang="en-US" smtClean="0"/>
              <a:t>2019/3/12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FDD9D81-1D88-4063-B263-FC56C2328CBE}" type="slidenum">
              <a:rPr kumimoji="1" lang="ja-JP" altLang="en-US" smtClean="0"/>
              <a:t>‹#›</a:t>
            </a:fld>
            <a:endParaRPr kumimoji="1" lang="ja-JP" altLang="en-US"/>
          </a:p>
        </p:txBody>
      </p:sp>
    </p:spTree>
    <p:extLst>
      <p:ext uri="{BB962C8B-B14F-4D97-AF65-F5344CB8AC3E}">
        <p14:creationId xmlns:p14="http://schemas.microsoft.com/office/powerpoint/2010/main" val="147579480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CE5DB0FE-8829-4C33-B08B-6F45916A6607}" type="datetime1">
              <a:rPr kumimoji="1" lang="ja-JP" altLang="en-US" smtClean="0"/>
              <a:t>2019/3/12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FDD9D81-1D88-4063-B263-FC56C2328CBE}" type="slidenum">
              <a:rPr kumimoji="1" lang="ja-JP" altLang="en-US" smtClean="0"/>
              <a:t>‹#›</a:t>
            </a:fld>
            <a:endParaRPr kumimoji="1" lang="ja-JP" altLang="en-US"/>
          </a:p>
        </p:txBody>
      </p:sp>
    </p:spTree>
    <p:extLst>
      <p:ext uri="{BB962C8B-B14F-4D97-AF65-F5344CB8AC3E}">
        <p14:creationId xmlns:p14="http://schemas.microsoft.com/office/powerpoint/2010/main" val="96772267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F3808707-EDE3-4075-8EEE-AEF3A0C848F7}" type="datetime1">
              <a:rPr kumimoji="1" lang="ja-JP" altLang="en-US" smtClean="0"/>
              <a:t>2019/3/12</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9FDD9D81-1D88-4063-B263-FC56C2328CBE}" type="slidenum">
              <a:rPr kumimoji="1" lang="ja-JP" altLang="en-US" smtClean="0"/>
              <a:t>‹#›</a:t>
            </a:fld>
            <a:endParaRPr kumimoji="1" lang="ja-JP" altLang="en-US"/>
          </a:p>
        </p:txBody>
      </p:sp>
    </p:spTree>
    <p:extLst>
      <p:ext uri="{BB962C8B-B14F-4D97-AF65-F5344CB8AC3E}">
        <p14:creationId xmlns:p14="http://schemas.microsoft.com/office/powerpoint/2010/main" val="10523768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9B6FAAD4-6AD7-4EE0-A0C2-EE3273C7D72E}" type="datetime1">
              <a:rPr kumimoji="1" lang="ja-JP" altLang="en-US" smtClean="0"/>
              <a:t>2019/3/12</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9FDD9D81-1D88-4063-B263-FC56C2328CBE}" type="slidenum">
              <a:rPr kumimoji="1" lang="ja-JP" altLang="en-US" smtClean="0"/>
              <a:t>‹#›</a:t>
            </a:fld>
            <a:endParaRPr kumimoji="1" lang="ja-JP" altLang="en-US"/>
          </a:p>
        </p:txBody>
      </p:sp>
    </p:spTree>
    <p:extLst>
      <p:ext uri="{BB962C8B-B14F-4D97-AF65-F5344CB8AC3E}">
        <p14:creationId xmlns:p14="http://schemas.microsoft.com/office/powerpoint/2010/main" val="6690935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B2BAF8B6-3DBD-4688-AA97-18B628439E1A}" type="datetime1">
              <a:rPr kumimoji="1" lang="ja-JP" altLang="en-US" smtClean="0"/>
              <a:t>2019/3/12</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9FDD9D81-1D88-4063-B263-FC56C2328CBE}" type="slidenum">
              <a:rPr kumimoji="1" lang="ja-JP" altLang="en-US" smtClean="0"/>
              <a:t>‹#›</a:t>
            </a:fld>
            <a:endParaRPr kumimoji="1" lang="ja-JP" altLang="en-US"/>
          </a:p>
        </p:txBody>
      </p:sp>
    </p:spTree>
    <p:extLst>
      <p:ext uri="{BB962C8B-B14F-4D97-AF65-F5344CB8AC3E}">
        <p14:creationId xmlns:p14="http://schemas.microsoft.com/office/powerpoint/2010/main" val="2645361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963084" y="4406901"/>
            <a:ext cx="103632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7B87C6B7-F9D3-40B9-A0AF-E5EE3334BB24}" type="datetime1">
              <a:rPr kumimoji="1" lang="ja-JP" altLang="en-US" smtClean="0"/>
              <a:t>2019/3/12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33F41E6-70BA-4557-AF80-EDAF79D4A597}" type="slidenum">
              <a:rPr kumimoji="1" lang="ja-JP" altLang="en-US" smtClean="0"/>
              <a:t>‹#›</a:t>
            </a:fld>
            <a:endParaRPr kumimoji="1" lang="ja-JP" altLang="en-US"/>
          </a:p>
        </p:txBody>
      </p:sp>
    </p:spTree>
    <p:extLst>
      <p:ext uri="{BB962C8B-B14F-4D97-AF65-F5344CB8AC3E}">
        <p14:creationId xmlns:p14="http://schemas.microsoft.com/office/powerpoint/2010/main" val="296241418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97B4561D-1A82-4B15-9208-C2012624CED2}" type="datetime1">
              <a:rPr kumimoji="1" lang="ja-JP" altLang="en-US" smtClean="0"/>
              <a:t>2019/3/12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FDD9D81-1D88-4063-B263-FC56C2328CBE}" type="slidenum">
              <a:rPr kumimoji="1" lang="ja-JP" altLang="en-US" smtClean="0"/>
              <a:t>‹#›</a:t>
            </a:fld>
            <a:endParaRPr kumimoji="1" lang="ja-JP" altLang="en-US"/>
          </a:p>
        </p:txBody>
      </p:sp>
    </p:spTree>
    <p:extLst>
      <p:ext uri="{BB962C8B-B14F-4D97-AF65-F5344CB8AC3E}">
        <p14:creationId xmlns:p14="http://schemas.microsoft.com/office/powerpoint/2010/main" val="79571915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EBAB3D4A-202E-4112-B078-654D8ECEBF02}" type="datetime1">
              <a:rPr kumimoji="1" lang="ja-JP" altLang="en-US" smtClean="0"/>
              <a:t>2019/3/12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FDD9D81-1D88-4063-B263-FC56C2328CBE}" type="slidenum">
              <a:rPr kumimoji="1" lang="ja-JP" altLang="en-US" smtClean="0"/>
              <a:t>‹#›</a:t>
            </a:fld>
            <a:endParaRPr kumimoji="1" lang="ja-JP" altLang="en-US"/>
          </a:p>
        </p:txBody>
      </p:sp>
    </p:spTree>
    <p:extLst>
      <p:ext uri="{BB962C8B-B14F-4D97-AF65-F5344CB8AC3E}">
        <p14:creationId xmlns:p14="http://schemas.microsoft.com/office/powerpoint/2010/main" val="201511686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AB914549-9CDE-40DA-A0DF-420D95E4C993}" type="datetime1">
              <a:rPr kumimoji="1" lang="ja-JP" altLang="en-US" smtClean="0"/>
              <a:t>2019/3/12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FDD9D81-1D88-4063-B263-FC56C2328CBE}" type="slidenum">
              <a:rPr kumimoji="1" lang="ja-JP" altLang="en-US" smtClean="0"/>
              <a:t>‹#›</a:t>
            </a:fld>
            <a:endParaRPr kumimoji="1" lang="ja-JP" altLang="en-US"/>
          </a:p>
        </p:txBody>
      </p:sp>
    </p:spTree>
    <p:extLst>
      <p:ext uri="{BB962C8B-B14F-4D97-AF65-F5344CB8AC3E}">
        <p14:creationId xmlns:p14="http://schemas.microsoft.com/office/powerpoint/2010/main" val="371916637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DAC476A6-41F0-43C7-A1E5-AB50D98567A3}" type="datetime1">
              <a:rPr kumimoji="1" lang="ja-JP" altLang="en-US" smtClean="0"/>
              <a:t>2019/3/12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FDD9D81-1D88-4063-B263-FC56C2328CBE}" type="slidenum">
              <a:rPr kumimoji="1" lang="ja-JP" altLang="en-US" smtClean="0"/>
              <a:t>‹#›</a:t>
            </a:fld>
            <a:endParaRPr kumimoji="1" lang="ja-JP" altLang="en-US"/>
          </a:p>
        </p:txBody>
      </p:sp>
    </p:spTree>
    <p:extLst>
      <p:ext uri="{BB962C8B-B14F-4D97-AF65-F5344CB8AC3E}">
        <p14:creationId xmlns:p14="http://schemas.microsoft.com/office/powerpoint/2010/main" val="1170212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7ACE50C2-8B94-4E45-B735-862E263D27ED}" type="datetime1">
              <a:rPr kumimoji="1" lang="ja-JP" altLang="en-US" smtClean="0"/>
              <a:t>2019/3/12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D33F41E6-70BA-4557-AF80-EDAF79D4A597}" type="slidenum">
              <a:rPr kumimoji="1" lang="ja-JP" altLang="en-US" smtClean="0"/>
              <a:t>‹#›</a:t>
            </a:fld>
            <a:endParaRPr kumimoji="1" lang="ja-JP" altLang="en-US"/>
          </a:p>
        </p:txBody>
      </p:sp>
    </p:spTree>
    <p:extLst>
      <p:ext uri="{BB962C8B-B14F-4D97-AF65-F5344CB8AC3E}">
        <p14:creationId xmlns:p14="http://schemas.microsoft.com/office/powerpoint/2010/main" val="24356480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77CA235C-7AAA-4203-ABD9-1DDE712C1938}" type="datetime1">
              <a:rPr kumimoji="1" lang="ja-JP" altLang="en-US" smtClean="0"/>
              <a:t>2019/3/12</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D33F41E6-70BA-4557-AF80-EDAF79D4A597}" type="slidenum">
              <a:rPr kumimoji="1" lang="ja-JP" altLang="en-US" smtClean="0"/>
              <a:t>‹#›</a:t>
            </a:fld>
            <a:endParaRPr kumimoji="1" lang="ja-JP" altLang="en-US"/>
          </a:p>
        </p:txBody>
      </p:sp>
    </p:spTree>
    <p:extLst>
      <p:ext uri="{BB962C8B-B14F-4D97-AF65-F5344CB8AC3E}">
        <p14:creationId xmlns:p14="http://schemas.microsoft.com/office/powerpoint/2010/main" val="25749926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488B9A19-53AB-4213-8FAE-72D39AC6B679}" type="datetime1">
              <a:rPr kumimoji="1" lang="ja-JP" altLang="en-US" smtClean="0"/>
              <a:t>2019/3/12</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D33F41E6-70BA-4557-AF80-EDAF79D4A597}" type="slidenum">
              <a:rPr kumimoji="1" lang="ja-JP" altLang="en-US" smtClean="0"/>
              <a:t>‹#›</a:t>
            </a:fld>
            <a:endParaRPr kumimoji="1" lang="ja-JP" altLang="en-US"/>
          </a:p>
        </p:txBody>
      </p:sp>
    </p:spTree>
    <p:extLst>
      <p:ext uri="{BB962C8B-B14F-4D97-AF65-F5344CB8AC3E}">
        <p14:creationId xmlns:p14="http://schemas.microsoft.com/office/powerpoint/2010/main" val="5182908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0C4F036C-4CC9-41B4-AA6F-35117A399728}" type="datetime1">
              <a:rPr kumimoji="1" lang="ja-JP" altLang="en-US" smtClean="0"/>
              <a:t>2019/3/12</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D33F41E6-70BA-4557-AF80-EDAF79D4A597}" type="slidenum">
              <a:rPr kumimoji="1" lang="ja-JP" altLang="en-US" smtClean="0"/>
              <a:t>‹#›</a:t>
            </a:fld>
            <a:endParaRPr kumimoji="1" lang="ja-JP" altLang="en-US"/>
          </a:p>
        </p:txBody>
      </p:sp>
    </p:spTree>
    <p:extLst>
      <p:ext uri="{BB962C8B-B14F-4D97-AF65-F5344CB8AC3E}">
        <p14:creationId xmlns:p14="http://schemas.microsoft.com/office/powerpoint/2010/main" val="23279558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1" y="273050"/>
            <a:ext cx="4011084"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F0AB9AFC-5A90-4319-BAB4-D317186F49E1}" type="datetime1">
              <a:rPr kumimoji="1" lang="ja-JP" altLang="en-US" smtClean="0"/>
              <a:t>2019/3/12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D33F41E6-70BA-4557-AF80-EDAF79D4A597}" type="slidenum">
              <a:rPr kumimoji="1" lang="ja-JP" altLang="en-US" smtClean="0"/>
              <a:t>‹#›</a:t>
            </a:fld>
            <a:endParaRPr kumimoji="1" lang="ja-JP" altLang="en-US"/>
          </a:p>
        </p:txBody>
      </p:sp>
    </p:spTree>
    <p:extLst>
      <p:ext uri="{BB962C8B-B14F-4D97-AF65-F5344CB8AC3E}">
        <p14:creationId xmlns:p14="http://schemas.microsoft.com/office/powerpoint/2010/main" val="32154192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389717" y="4800600"/>
            <a:ext cx="73152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720B7E54-B4C7-4B09-8A6E-A2285D5E8BDE}" type="datetime1">
              <a:rPr kumimoji="1" lang="ja-JP" altLang="en-US" smtClean="0"/>
              <a:t>2019/3/12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D33F41E6-70BA-4557-AF80-EDAF79D4A597}" type="slidenum">
              <a:rPr kumimoji="1" lang="ja-JP" altLang="en-US" smtClean="0"/>
              <a:t>‹#›</a:t>
            </a:fld>
            <a:endParaRPr kumimoji="1" lang="ja-JP" altLang="en-US"/>
          </a:p>
        </p:txBody>
      </p:sp>
    </p:spTree>
    <p:extLst>
      <p:ext uri="{BB962C8B-B14F-4D97-AF65-F5344CB8AC3E}">
        <p14:creationId xmlns:p14="http://schemas.microsoft.com/office/powerpoint/2010/main" val="42549098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9192344" y="249238"/>
            <a:ext cx="2390056" cy="407454"/>
          </a:xfrm>
          <a:prstGeom prst="rect">
            <a:avLst/>
          </a:prstGeom>
        </p:spPr>
        <p:txBody>
          <a:bodyPr vert="horz" lIns="91440" tIns="45720" rIns="91440" bIns="45720" rtlCol="0" anchor="ctr">
            <a:normAutofit/>
          </a:bodyPr>
          <a:lstStyle/>
          <a:p>
            <a:r>
              <a:rPr lang="ja-JP" altLang="en-US" sz="800" b="0" i="0" u="none" strike="noStrike" baseline="0" dirty="0">
                <a:solidFill>
                  <a:srgbClr val="000000"/>
                </a:solidFill>
                <a:latin typeface="ＭＳ 明朝" panose="02020609040205080304" pitchFamily="17" charset="-128"/>
                <a:ea typeface="ＭＳ ゴシック" panose="020B0609070205080204" pitchFamily="49" charset="-128"/>
              </a:rPr>
              <a:t>平成</a:t>
            </a:r>
            <a:r>
              <a:rPr lang="en-US" altLang="ja-JP" sz="800" b="0" i="0" u="none" strike="noStrike" baseline="0" dirty="0">
                <a:solidFill>
                  <a:srgbClr val="000000"/>
                </a:solidFill>
                <a:latin typeface="ＭＳ ゴシック" panose="020B0609070205080204" pitchFamily="49" charset="-128"/>
                <a:ea typeface="ＭＳ 明朝" panose="02020609040205080304" pitchFamily="17" charset="-128"/>
              </a:rPr>
              <a:t>26</a:t>
            </a:r>
            <a:r>
              <a:rPr lang="ja-JP" altLang="en-US" sz="800" b="0" i="0" u="none" strike="noStrike" baseline="0" dirty="0">
                <a:solidFill>
                  <a:srgbClr val="000000"/>
                </a:solidFill>
                <a:latin typeface="ＭＳ 明朝" panose="02020609040205080304" pitchFamily="17" charset="-128"/>
                <a:ea typeface="ＭＳ ゴシック" panose="020B0609070205080204" pitchFamily="49" charset="-128"/>
              </a:rPr>
              <a:t>・</a:t>
            </a:r>
            <a:r>
              <a:rPr lang="en-US" altLang="ja-JP" sz="800" b="0" i="0" u="none" strike="noStrike" baseline="0" dirty="0">
                <a:solidFill>
                  <a:srgbClr val="000000"/>
                </a:solidFill>
                <a:latin typeface="ＭＳ ゴシック" panose="020B0609070205080204" pitchFamily="49" charset="-128"/>
                <a:ea typeface="ＭＳ 明朝" panose="02020609040205080304" pitchFamily="17" charset="-128"/>
              </a:rPr>
              <a:t>27</a:t>
            </a:r>
            <a:r>
              <a:rPr lang="ja-JP" altLang="en-US" sz="800" b="0" i="0" u="none" strike="noStrike" baseline="0" dirty="0">
                <a:solidFill>
                  <a:srgbClr val="000000"/>
                </a:solidFill>
                <a:latin typeface="ＭＳ 明朝" panose="02020609040205080304" pitchFamily="17" charset="-128"/>
                <a:ea typeface="ＭＳ ゴシック" panose="020B0609070205080204" pitchFamily="49" charset="-128"/>
              </a:rPr>
              <a:t>年度　小・中・高等学校教育相談</a:t>
            </a:r>
            <a:endParaRPr kumimoji="1" lang="ja-JP" altLang="en-US" dirty="0"/>
          </a:p>
        </p:txBody>
      </p:sp>
      <p:sp>
        <p:nvSpPr>
          <p:cNvPr id="3" name="テキスト プレースホルダー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19928B-5B2B-4B44-8981-3DA4E5857CAD}" type="datetime1">
              <a:rPr kumimoji="1" lang="ja-JP" altLang="en-US" smtClean="0"/>
              <a:t>2019/3/12</a:t>
            </a:fld>
            <a:endParaRPr kumimoji="1" lang="ja-JP" altLang="en-US"/>
          </a:p>
        </p:txBody>
      </p:sp>
      <p:sp>
        <p:nvSpPr>
          <p:cNvPr id="5" name="フッター プレースホルダー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3F41E6-70BA-4557-AF80-EDAF79D4A597}" type="slidenum">
              <a:rPr kumimoji="1" lang="ja-JP" altLang="en-US" smtClean="0"/>
              <a:t>‹#›</a:t>
            </a:fld>
            <a:endParaRPr kumimoji="1" lang="ja-JP" altLang="en-US"/>
          </a:p>
        </p:txBody>
      </p:sp>
    </p:spTree>
    <p:extLst>
      <p:ext uri="{BB962C8B-B14F-4D97-AF65-F5344CB8AC3E}">
        <p14:creationId xmlns:p14="http://schemas.microsoft.com/office/powerpoint/2010/main" val="41221754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r" defTabSz="914400" rtl="0" eaLnBrk="1" latinLnBrk="0" hangingPunct="1">
        <a:spcBef>
          <a:spcPct val="0"/>
        </a:spcBef>
        <a:buNone/>
        <a:defRPr kumimoji="1" lang="ja-JP" altLang="en-US" sz="800" b="0" i="0" u="none" strike="noStrike" kern="1200" baseline="0" smtClean="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dirty="0"/>
              <a:t>平成２６・２７年度　佐賀県教育センタープロジェクト研究　小・中・高等学校教育相談研究委員会</a:t>
            </a:r>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Tree>
    <p:extLst>
      <p:ext uri="{BB962C8B-B14F-4D97-AF65-F5344CB8AC3E}">
        <p14:creationId xmlns:p14="http://schemas.microsoft.com/office/powerpoint/2010/main" val="1935392439"/>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hf sldNum="0" hdr="0" ftr="0" dt="0"/>
  <p:txStyles>
    <p:titleStyle>
      <a:lvl1pPr algn="l" defTabSz="914400" rtl="0" eaLnBrk="1" latinLnBrk="0" hangingPunct="1">
        <a:lnSpc>
          <a:spcPct val="90000"/>
        </a:lnSpc>
        <a:spcBef>
          <a:spcPct val="0"/>
        </a:spcBef>
        <a:buNone/>
        <a:defRPr kumimoji="1" sz="20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68643A-1117-439F-B697-5CDAE004E7C5}" type="datetime1">
              <a:rPr kumimoji="1" lang="ja-JP" altLang="en-US" smtClean="0"/>
              <a:t>2019/3/12</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DD9D81-1D88-4063-B263-FC56C2328CBE}" type="slidenum">
              <a:rPr kumimoji="1" lang="ja-JP" altLang="en-US" smtClean="0"/>
              <a:t>‹#›</a:t>
            </a:fld>
            <a:endParaRPr kumimoji="1" lang="ja-JP" altLang="en-US"/>
          </a:p>
        </p:txBody>
      </p:sp>
    </p:spTree>
    <p:extLst>
      <p:ext uri="{BB962C8B-B14F-4D97-AF65-F5344CB8AC3E}">
        <p14:creationId xmlns:p14="http://schemas.microsoft.com/office/powerpoint/2010/main" val="2019993447"/>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hf sldNum="0"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6.xml"/><Relationship Id="rId5" Type="http://schemas.openxmlformats.org/officeDocument/2006/relationships/image" Target="../media/image19.pn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24.png"/><Relationship Id="rId4" Type="http://schemas.openxmlformats.org/officeDocument/2006/relationships/image" Target="../media/image23.jpeg"/></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s://publicdomainq.net/lesson-female-student-0014295/" TargetMode="External"/><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6.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968" y="118650"/>
            <a:ext cx="12157465" cy="6633356"/>
          </a:xfrm>
          <a:prstGeom prst="rect">
            <a:avLst/>
          </a:prstGeom>
          <a:ln>
            <a:noFill/>
          </a:ln>
          <a:effectLst>
            <a:softEdge rad="112500"/>
          </a:effectLst>
        </p:spPr>
      </p:pic>
      <p:sp>
        <p:nvSpPr>
          <p:cNvPr id="7" name="Rectangle 3"/>
          <p:cNvSpPr>
            <a:spLocks noGrp="1" noChangeArrowheads="1"/>
          </p:cNvSpPr>
          <p:nvPr>
            <p:ph idx="1"/>
          </p:nvPr>
        </p:nvSpPr>
        <p:spPr>
          <a:xfrm>
            <a:off x="168117" y="1628800"/>
            <a:ext cx="12036659" cy="3136938"/>
          </a:xfrm>
          <a:ln>
            <a:noFill/>
          </a:ln>
        </p:spPr>
        <p:txBody>
          <a:bodyPr anchor="ctr">
            <a:noAutofit/>
          </a:bodyPr>
          <a:lstStyle/>
          <a:p>
            <a:pPr eaLnBrk="1" hangingPunct="1">
              <a:buFont typeface="Arial" panose="020B0604020202020204" pitchFamily="34" charset="0"/>
              <a:buNone/>
            </a:pPr>
            <a:r>
              <a:rPr lang="ja-JP" altLang="en-US" sz="7200" dirty="0">
                <a:ln w="28575">
                  <a:noFill/>
                </a:ln>
                <a:solidFill>
                  <a:sysClr val="windowText" lastClr="000000"/>
                </a:solidFill>
                <a:effectLst>
                  <a:outerShdw blurRad="38100" dist="38100" dir="2700000" algn="tl">
                    <a:srgbClr val="000000">
                      <a:alpha val="43137"/>
                    </a:srgbClr>
                  </a:outerShdw>
                </a:effectLst>
                <a:latin typeface="ＭＳ ゴシック" panose="020B0609070205080204" pitchFamily="49" charset="-128"/>
                <a:ea typeface="ＭＳ ゴシック" panose="020B0609070205080204" pitchFamily="49" charset="-128"/>
              </a:rPr>
              <a:t>③　自分や友達の</a:t>
            </a:r>
            <a:endParaRPr lang="en-US" altLang="ja-JP" sz="7200" dirty="0">
              <a:ln w="28575">
                <a:noFill/>
              </a:ln>
              <a:solidFill>
                <a:sysClr val="windowText" lastClr="000000"/>
              </a:solidFill>
              <a:effectLst>
                <a:outerShdw blurRad="38100" dist="38100" dir="2700000" algn="tl">
                  <a:srgbClr val="000000">
                    <a:alpha val="43137"/>
                  </a:srgbClr>
                </a:outerShdw>
              </a:effectLst>
              <a:latin typeface="ＭＳ ゴシック" panose="020B0609070205080204" pitchFamily="49" charset="-128"/>
              <a:ea typeface="ＭＳ ゴシック" panose="020B0609070205080204" pitchFamily="49" charset="-128"/>
            </a:endParaRPr>
          </a:p>
          <a:p>
            <a:pPr algn="r" eaLnBrk="1" hangingPunct="1">
              <a:buFont typeface="Arial" panose="020B0604020202020204" pitchFamily="34" charset="0"/>
              <a:buNone/>
            </a:pPr>
            <a:r>
              <a:rPr lang="ja-JP" altLang="en-US" sz="7200" dirty="0">
                <a:ln w="28575">
                  <a:noFill/>
                </a:ln>
                <a:solidFill>
                  <a:sysClr val="windowText" lastClr="000000"/>
                </a:solidFill>
                <a:effectLst>
                  <a:outerShdw blurRad="38100" dist="38100" dir="2700000" algn="tl">
                    <a:srgbClr val="000000">
                      <a:alpha val="43137"/>
                    </a:srgbClr>
                  </a:outerShdw>
                </a:effectLst>
                <a:latin typeface="ＭＳ ゴシック" panose="020B0609070205080204" pitchFamily="49" charset="-128"/>
                <a:ea typeface="ＭＳ ゴシック" panose="020B0609070205080204" pitchFamily="49" charset="-128"/>
              </a:rPr>
              <a:t>「強み」を生かしていこう</a:t>
            </a:r>
          </a:p>
        </p:txBody>
      </p:sp>
    </p:spTree>
    <p:extLst>
      <p:ext uri="{BB962C8B-B14F-4D97-AF65-F5344CB8AC3E}">
        <p14:creationId xmlns:p14="http://schemas.microsoft.com/office/powerpoint/2010/main" val="42237810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直線コネクタ 18"/>
          <p:cNvCxnSpPr/>
          <p:nvPr/>
        </p:nvCxnSpPr>
        <p:spPr>
          <a:xfrm flipH="1" flipV="1">
            <a:off x="6354968" y="1741938"/>
            <a:ext cx="1470873" cy="5765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直線コネクタ 15"/>
          <p:cNvCxnSpPr/>
          <p:nvPr/>
        </p:nvCxnSpPr>
        <p:spPr>
          <a:xfrm flipV="1">
            <a:off x="3420658" y="1984670"/>
            <a:ext cx="1778058" cy="35367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直線コネクタ 25"/>
          <p:cNvCxnSpPr/>
          <p:nvPr/>
        </p:nvCxnSpPr>
        <p:spPr>
          <a:xfrm flipH="1">
            <a:off x="3071664" y="4636948"/>
            <a:ext cx="1962420" cy="12043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直線コネクタ 23"/>
          <p:cNvCxnSpPr/>
          <p:nvPr/>
        </p:nvCxnSpPr>
        <p:spPr>
          <a:xfrm flipV="1">
            <a:off x="6741008" y="2280849"/>
            <a:ext cx="1084833" cy="92449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直線コネクタ 21"/>
          <p:cNvCxnSpPr/>
          <p:nvPr/>
        </p:nvCxnSpPr>
        <p:spPr>
          <a:xfrm>
            <a:off x="3204213" y="2190027"/>
            <a:ext cx="2106386" cy="13626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a:xfrm>
            <a:off x="6970947" y="4231940"/>
            <a:ext cx="1897362" cy="20190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直線コネクタ 12"/>
          <p:cNvCxnSpPr/>
          <p:nvPr/>
        </p:nvCxnSpPr>
        <p:spPr>
          <a:xfrm>
            <a:off x="3798808" y="3645024"/>
            <a:ext cx="1410954" cy="2912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 name="グループ化 1"/>
          <p:cNvGrpSpPr/>
          <p:nvPr/>
        </p:nvGrpSpPr>
        <p:grpSpPr>
          <a:xfrm>
            <a:off x="4871864" y="3068960"/>
            <a:ext cx="2196245" cy="1807307"/>
            <a:chOff x="6774723" y="3796147"/>
            <a:chExt cx="2093586" cy="1728192"/>
          </a:xfrm>
        </p:grpSpPr>
        <p:sp>
          <p:nvSpPr>
            <p:cNvPr id="3" name="AutoShape 2"/>
            <p:cNvSpPr>
              <a:spLocks noChangeArrowheads="1"/>
            </p:cNvSpPr>
            <p:nvPr/>
          </p:nvSpPr>
          <p:spPr bwMode="auto">
            <a:xfrm>
              <a:off x="6774723" y="3796147"/>
              <a:ext cx="2093586" cy="1728192"/>
            </a:xfrm>
            <a:prstGeom prst="roundRect">
              <a:avLst>
                <a:gd name="adj" fmla="val 16667"/>
              </a:avLst>
            </a:prstGeom>
            <a:solidFill>
              <a:srgbClr val="FFFF99"/>
            </a:solidFill>
            <a:ln w="9525">
              <a:solidFill>
                <a:srgbClr val="000000"/>
              </a:solidFill>
              <a:round/>
              <a:headEnd/>
              <a:tailEnd/>
            </a:ln>
          </p:spPr>
          <p:txBody>
            <a:bodyPr vert="horz" wrap="square" lIns="74295" tIns="8890" rIns="74295" bIns="889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en-US" sz="1800" b="1"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私の「強み」</a:t>
              </a:r>
              <a:endParaRPr kumimoji="0" lang="ja-JP" altLang="ja-JP" sz="18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endParaRPr>
            </a:p>
          </p:txBody>
        </p:sp>
        <p:pic>
          <p:nvPicPr>
            <p:cNvPr id="4" name="図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89073" y="4185084"/>
              <a:ext cx="1075179" cy="1197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 name="円/楕円 4"/>
          <p:cNvSpPr/>
          <p:nvPr/>
        </p:nvSpPr>
        <p:spPr>
          <a:xfrm>
            <a:off x="7293891" y="1684528"/>
            <a:ext cx="3528391" cy="93610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tx1"/>
                </a:solidFill>
                <a:latin typeface="ＭＳ ゴシック" panose="020B0609070205080204" pitchFamily="49" charset="-128"/>
                <a:ea typeface="ＭＳ ゴシック" panose="020B0609070205080204" pitchFamily="49" charset="-128"/>
              </a:rPr>
              <a:t>元気がある</a:t>
            </a:r>
            <a:endParaRPr kumimoji="1" lang="en-US" altLang="ja-JP" sz="2400" b="1" dirty="0">
              <a:solidFill>
                <a:schemeClr val="tx1"/>
              </a:solidFill>
              <a:latin typeface="ＭＳ ゴシック" panose="020B0609070205080204" pitchFamily="49" charset="-128"/>
              <a:ea typeface="ＭＳ ゴシック" panose="020B0609070205080204" pitchFamily="49" charset="-128"/>
            </a:endParaRPr>
          </a:p>
          <a:p>
            <a:pPr algn="ctr"/>
            <a:r>
              <a:rPr kumimoji="1" lang="ja-JP" altLang="en-US" sz="2400" b="1" dirty="0">
                <a:solidFill>
                  <a:schemeClr val="tx1"/>
                </a:solidFill>
                <a:latin typeface="ＭＳ ゴシック" panose="020B0609070205080204" pitchFamily="49" charset="-128"/>
                <a:ea typeface="ＭＳ ゴシック" panose="020B0609070205080204" pitchFamily="49" charset="-128"/>
              </a:rPr>
              <a:t>エネルギッシュ</a:t>
            </a:r>
          </a:p>
        </p:txBody>
      </p:sp>
      <p:sp>
        <p:nvSpPr>
          <p:cNvPr id="6" name="円/楕円 5"/>
          <p:cNvSpPr/>
          <p:nvPr/>
        </p:nvSpPr>
        <p:spPr>
          <a:xfrm>
            <a:off x="8636831" y="3940163"/>
            <a:ext cx="3114346" cy="93610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tx1"/>
                </a:solidFill>
                <a:latin typeface="ＭＳ ゴシック" panose="020B0609070205080204" pitchFamily="49" charset="-128"/>
                <a:ea typeface="ＭＳ ゴシック" panose="020B0609070205080204" pitchFamily="49" charset="-128"/>
              </a:rPr>
              <a:t>想像力が豊か</a:t>
            </a:r>
          </a:p>
        </p:txBody>
      </p:sp>
      <p:sp>
        <p:nvSpPr>
          <p:cNvPr id="7" name="円/楕円 6"/>
          <p:cNvSpPr/>
          <p:nvPr/>
        </p:nvSpPr>
        <p:spPr>
          <a:xfrm>
            <a:off x="424217" y="1935228"/>
            <a:ext cx="3499647" cy="93610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solidFill>
                  <a:schemeClr val="tx1"/>
                </a:solidFill>
                <a:latin typeface="ＭＳ ゴシック" panose="020B0609070205080204" pitchFamily="49" charset="-128"/>
                <a:ea typeface="ＭＳ ゴシック" panose="020B0609070205080204" pitchFamily="49" charset="-128"/>
              </a:rPr>
              <a:t>走ること</a:t>
            </a:r>
            <a:r>
              <a:rPr kumimoji="1" lang="ja-JP" altLang="en-US" sz="2400" b="1" dirty="0">
                <a:solidFill>
                  <a:schemeClr val="tx1"/>
                </a:solidFill>
                <a:latin typeface="ＭＳ ゴシック" panose="020B0609070205080204" pitchFamily="49" charset="-128"/>
                <a:ea typeface="ＭＳ ゴシック" panose="020B0609070205080204" pitchFamily="49" charset="-128"/>
              </a:rPr>
              <a:t>が得意</a:t>
            </a:r>
          </a:p>
        </p:txBody>
      </p:sp>
      <p:sp>
        <p:nvSpPr>
          <p:cNvPr id="8" name="円/楕円 7"/>
          <p:cNvSpPr/>
          <p:nvPr/>
        </p:nvSpPr>
        <p:spPr>
          <a:xfrm>
            <a:off x="1001433" y="5375124"/>
            <a:ext cx="4410001" cy="93610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tx1"/>
                </a:solidFill>
                <a:latin typeface="ＭＳ ゴシック" panose="020B0609070205080204" pitchFamily="49" charset="-128"/>
                <a:ea typeface="ＭＳ ゴシック" panose="020B0609070205080204" pitchFamily="49" charset="-128"/>
              </a:rPr>
              <a:t>人と関わるのが好き</a:t>
            </a:r>
          </a:p>
        </p:txBody>
      </p:sp>
      <p:sp>
        <p:nvSpPr>
          <p:cNvPr id="9" name="円/楕円 8"/>
          <p:cNvSpPr/>
          <p:nvPr/>
        </p:nvSpPr>
        <p:spPr>
          <a:xfrm>
            <a:off x="802368" y="3203065"/>
            <a:ext cx="3195558" cy="93610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solidFill>
                  <a:schemeClr val="tx1"/>
                </a:solidFill>
                <a:latin typeface="ＭＳ ゴシック" panose="020B0609070205080204" pitchFamily="49" charset="-128"/>
                <a:ea typeface="ＭＳ ゴシック" panose="020B0609070205080204" pitchFamily="49" charset="-128"/>
              </a:rPr>
              <a:t>よく気が付く</a:t>
            </a:r>
            <a:endParaRPr kumimoji="1" lang="ja-JP" altLang="en-US" sz="2400" b="1" dirty="0">
              <a:solidFill>
                <a:schemeClr val="tx1"/>
              </a:solidFill>
              <a:latin typeface="ＭＳ ゴシック" panose="020B0609070205080204" pitchFamily="49" charset="-128"/>
              <a:ea typeface="ＭＳ ゴシック" panose="020B0609070205080204" pitchFamily="49" charset="-128"/>
            </a:endParaRPr>
          </a:p>
        </p:txBody>
      </p:sp>
      <p:sp>
        <p:nvSpPr>
          <p:cNvPr id="15" name="円/楕円 14"/>
          <p:cNvSpPr/>
          <p:nvPr/>
        </p:nvSpPr>
        <p:spPr>
          <a:xfrm>
            <a:off x="4140309" y="1538443"/>
            <a:ext cx="2830638" cy="6834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tx1"/>
                </a:solidFill>
                <a:latin typeface="ＭＳ ゴシック" panose="020B0609070205080204" pitchFamily="49" charset="-128"/>
                <a:ea typeface="ＭＳ ゴシック" panose="020B0609070205080204" pitchFamily="49" charset="-128"/>
              </a:rPr>
              <a:t>体力がある</a:t>
            </a:r>
          </a:p>
        </p:txBody>
      </p:sp>
      <p:sp>
        <p:nvSpPr>
          <p:cNvPr id="21" name="テキスト ボックス 20">
            <a:extLst>
              <a:ext uri="{FF2B5EF4-FFF2-40B4-BE49-F238E27FC236}">
                <a16:creationId xmlns:a16="http://schemas.microsoft.com/office/drawing/2014/main" id="{62247751-951E-46EC-8754-A04EB3E2949B}"/>
              </a:ext>
            </a:extLst>
          </p:cNvPr>
          <p:cNvSpPr txBox="1"/>
          <p:nvPr/>
        </p:nvSpPr>
        <p:spPr>
          <a:xfrm>
            <a:off x="72009" y="800708"/>
            <a:ext cx="1595499" cy="615553"/>
          </a:xfrm>
          <a:prstGeom prst="rect">
            <a:avLst/>
          </a:prstGeom>
          <a:noFill/>
          <a:ln w="12700">
            <a:solidFill>
              <a:schemeClr val="tx1"/>
            </a:solidFill>
          </a:ln>
        </p:spPr>
        <p:txBody>
          <a:bodyPr wrap="square" lIns="0" tIns="0" rIns="0" bIns="0" rtlCol="0">
            <a:spAutoFit/>
          </a:bodyPr>
          <a:lstStyle/>
          <a:p>
            <a:pPr algn="ctr"/>
            <a:r>
              <a:rPr lang="ja-JP" altLang="en-US" sz="4000" dirty="0">
                <a:latin typeface="ＭＳ ゴシック" panose="020B0609070205080204" pitchFamily="49" charset="-128"/>
                <a:ea typeface="ＭＳ ゴシック" panose="020B0609070205080204" pitchFamily="49" charset="-128"/>
              </a:rPr>
              <a:t>活動①</a:t>
            </a:r>
            <a:endParaRPr kumimoji="1" lang="ja-JP" altLang="en-US" sz="4000" dirty="0">
              <a:latin typeface="ＭＳ ゴシック" panose="020B0609070205080204" pitchFamily="49" charset="-128"/>
              <a:ea typeface="ＭＳ ゴシック" panose="020B0609070205080204" pitchFamily="49" charset="-128"/>
            </a:endParaRPr>
          </a:p>
        </p:txBody>
      </p:sp>
      <p:sp>
        <p:nvSpPr>
          <p:cNvPr id="25" name="タイトル 1">
            <a:extLst>
              <a:ext uri="{FF2B5EF4-FFF2-40B4-BE49-F238E27FC236}">
                <a16:creationId xmlns:a16="http://schemas.microsoft.com/office/drawing/2014/main" id="{A3F7C1ED-C39C-4FBA-925B-8C64AB34631B}"/>
              </a:ext>
            </a:extLst>
          </p:cNvPr>
          <p:cNvSpPr txBox="1">
            <a:spLocks/>
          </p:cNvSpPr>
          <p:nvPr/>
        </p:nvSpPr>
        <p:spPr>
          <a:xfrm>
            <a:off x="4101" y="-6741"/>
            <a:ext cx="6883988" cy="631587"/>
          </a:xfrm>
          <a:prstGeom prst="rect">
            <a:avLst/>
          </a:prstGeom>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Autofit/>
          </a:bodyPr>
          <a:lstStyle>
            <a:lvl1pPr algn="r" defTabSz="914400" rtl="0" eaLnBrk="1" latinLnBrk="0" hangingPunct="1">
              <a:spcBef>
                <a:spcPct val="0"/>
              </a:spcBef>
              <a:buNone/>
              <a:defRPr kumimoji="1" lang="ja-JP" altLang="en-US" sz="800" b="0" i="0" u="none" strike="noStrike" kern="1200" baseline="0" smtClean="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en-US" altLang="ja-JP" sz="3600" b="1" dirty="0">
                <a:latin typeface="ＭＳ ゴシック" panose="020B0609070205080204" pitchFamily="49" charset="-128"/>
                <a:ea typeface="ＭＳ ゴシック" panose="020B0609070205080204" pitchFamily="49" charset="-128"/>
              </a:rPr>
              <a:t>Treasure</a:t>
            </a:r>
            <a:r>
              <a:rPr lang="ja-JP" altLang="en-US" sz="3600" b="1" dirty="0">
                <a:latin typeface="ＭＳ ゴシック" panose="020B0609070205080204" pitchFamily="49" charset="-128"/>
                <a:ea typeface="ＭＳ ゴシック" panose="020B0609070205080204" pitchFamily="49" charset="-128"/>
              </a:rPr>
              <a:t>　</a:t>
            </a:r>
            <a:r>
              <a:rPr lang="en-US" altLang="ja-JP" sz="3600" b="1" dirty="0">
                <a:latin typeface="ＭＳ ゴシック" panose="020B0609070205080204" pitchFamily="49" charset="-128"/>
                <a:ea typeface="ＭＳ ゴシック" panose="020B0609070205080204" pitchFamily="49" charset="-128"/>
              </a:rPr>
              <a:t>Webbing </a:t>
            </a:r>
            <a:r>
              <a:rPr lang="ja-JP" altLang="en-US" sz="2000" b="1" dirty="0">
                <a:latin typeface="ＭＳ ゴシック" panose="020B0609070205080204" pitchFamily="49" charset="-128"/>
                <a:ea typeface="ＭＳ ゴシック" panose="020B0609070205080204" pitchFamily="49" charset="-128"/>
              </a:rPr>
              <a:t>～ 「強み」の宝箱～</a:t>
            </a:r>
          </a:p>
        </p:txBody>
      </p:sp>
      <p:sp>
        <p:nvSpPr>
          <p:cNvPr id="27" name="タイトル 1">
            <a:extLst>
              <a:ext uri="{FF2B5EF4-FFF2-40B4-BE49-F238E27FC236}">
                <a16:creationId xmlns:a16="http://schemas.microsoft.com/office/drawing/2014/main" id="{7DB24349-74BA-4972-80A7-FB71C947CE87}"/>
              </a:ext>
            </a:extLst>
          </p:cNvPr>
          <p:cNvSpPr txBox="1">
            <a:spLocks/>
          </p:cNvSpPr>
          <p:nvPr/>
        </p:nvSpPr>
        <p:spPr>
          <a:xfrm>
            <a:off x="1877106" y="807933"/>
            <a:ext cx="9937103" cy="631587"/>
          </a:xfrm>
          <a:prstGeom prst="rect">
            <a:avLst/>
          </a:prstGeom>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Autofit/>
          </a:bodyPr>
          <a:lstStyle>
            <a:lvl1pPr algn="r" defTabSz="914400" rtl="0" eaLnBrk="1" latinLnBrk="0" hangingPunct="1">
              <a:spcBef>
                <a:spcPct val="0"/>
              </a:spcBef>
              <a:buNone/>
              <a:defRPr kumimoji="1" lang="ja-JP" altLang="en-US" sz="800" b="0" i="0" u="none" strike="noStrike" kern="1200" baseline="0" smtClean="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ja-JP" altLang="en-US" sz="3200" dirty="0">
                <a:solidFill>
                  <a:sysClr val="windowText" lastClr="000000"/>
                </a:solidFill>
                <a:latin typeface="ＭＳ ゴシック" panose="020B0609070205080204" pitchFamily="49" charset="-128"/>
                <a:ea typeface="ＭＳ ゴシック" panose="020B0609070205080204" pitchFamily="49" charset="-128"/>
              </a:rPr>
              <a:t>これまでの活動で見付けた自分の「強み」を書こう</a:t>
            </a:r>
            <a:endParaRPr lang="en-US" altLang="ja-JP" sz="3200" b="1"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326983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par>
                                <p:cTn id="11" presetID="10"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par>
                                <p:cTn id="17" presetID="10" presetClass="entr" presetSubtype="0" fill="hold" nodeType="with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fade">
                                      <p:cBhvr>
                                        <p:cTn id="19" dur="500"/>
                                        <p:tgtEl>
                                          <p:spTgt spid="2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par>
                                <p:cTn id="28" presetID="10" presetClass="entr" presetSubtype="0" fill="hold"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500"/>
                                        <p:tgtEl>
                                          <p:spTgt spid="13"/>
                                        </p:tgtEl>
                                      </p:cBhvr>
                                    </p:animEffect>
                                  </p:childTnLst>
                                </p:cTn>
                              </p:par>
                              <p:par>
                                <p:cTn id="31" presetID="10" presetClass="entr" presetSubtype="0" fill="hold" nodeType="with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fade">
                                      <p:cBhvr>
                                        <p:cTn id="33" dur="500"/>
                                        <p:tgtEl>
                                          <p:spTgt spid="24"/>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500"/>
                                        <p:tgtEl>
                                          <p:spTgt spid="5"/>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fade">
                                      <p:cBhvr>
                                        <p:cTn id="41" dur="500"/>
                                        <p:tgtEl>
                                          <p:spTgt spid="15"/>
                                        </p:tgtEl>
                                      </p:cBhvr>
                                    </p:animEffect>
                                  </p:childTnLst>
                                </p:cTn>
                              </p:par>
                              <p:par>
                                <p:cTn id="42" presetID="10" presetClass="entr" presetSubtype="0" fill="hold" nodeType="with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fade">
                                      <p:cBhvr>
                                        <p:cTn id="44" dur="500"/>
                                        <p:tgtEl>
                                          <p:spTgt spid="16"/>
                                        </p:tgtEl>
                                      </p:cBhvr>
                                    </p:animEffect>
                                  </p:childTnLst>
                                </p:cTn>
                              </p:par>
                              <p:par>
                                <p:cTn id="45" presetID="10" presetClass="entr" presetSubtype="0" fill="hold" nodeType="with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fade">
                                      <p:cBhvr>
                                        <p:cTn id="4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3296" y="1403189"/>
            <a:ext cx="1532224" cy="1540720"/>
          </a:xfrm>
          <a:prstGeom prst="rect">
            <a:avLst/>
          </a:prstGeom>
        </p:spPr>
      </p:pic>
      <p:sp>
        <p:nvSpPr>
          <p:cNvPr id="15" name="雲形吹き出し 14"/>
          <p:cNvSpPr/>
          <p:nvPr/>
        </p:nvSpPr>
        <p:spPr>
          <a:xfrm>
            <a:off x="8243461" y="3115053"/>
            <a:ext cx="3570748" cy="1176396"/>
          </a:xfrm>
          <a:prstGeom prst="cloudCallout">
            <a:avLst>
              <a:gd name="adj1" fmla="val 3690"/>
              <a:gd name="adj2" fmla="val 91893"/>
            </a:avLst>
          </a:prstGeom>
          <a:solidFill>
            <a:schemeClr val="bg1"/>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2400" b="1" dirty="0">
              <a:solidFill>
                <a:schemeClr val="tx1"/>
              </a:solidFill>
              <a:latin typeface="ＭＳ ゴシック" panose="020B0609070205080204" pitchFamily="49" charset="-128"/>
              <a:ea typeface="ＭＳ ゴシック" panose="020B0609070205080204" pitchFamily="49" charset="-128"/>
            </a:endParaRPr>
          </a:p>
          <a:p>
            <a:pPr algn="ctr"/>
            <a:r>
              <a:rPr lang="ja-JP" altLang="en-US" sz="2400" b="1" dirty="0">
                <a:solidFill>
                  <a:schemeClr val="tx1"/>
                </a:solidFill>
                <a:latin typeface="ＭＳ ゴシック" panose="020B0609070205080204" pitchFamily="49" charset="-128"/>
                <a:ea typeface="ＭＳ ゴシック" panose="020B0609070205080204" pitchFamily="49" charset="-128"/>
              </a:rPr>
              <a:t>発想がユニーク</a:t>
            </a:r>
            <a:endParaRPr lang="en-US" altLang="ja-JP" sz="2400" b="1" dirty="0">
              <a:solidFill>
                <a:schemeClr val="tx1"/>
              </a:solidFill>
              <a:latin typeface="ＭＳ ゴシック" panose="020B0609070205080204" pitchFamily="49" charset="-128"/>
              <a:ea typeface="ＭＳ ゴシック" panose="020B0609070205080204" pitchFamily="49" charset="-128"/>
            </a:endParaRPr>
          </a:p>
          <a:p>
            <a:pPr algn="ctr"/>
            <a:r>
              <a:rPr lang="ja-JP" altLang="en-US" sz="2400" b="1" dirty="0">
                <a:solidFill>
                  <a:schemeClr val="tx1"/>
                </a:solidFill>
                <a:latin typeface="ＭＳ ゴシック" panose="020B0609070205080204" pitchFamily="49" charset="-128"/>
                <a:ea typeface="ＭＳ ゴシック" panose="020B0609070205080204" pitchFamily="49" charset="-128"/>
              </a:rPr>
              <a:t>　　　　　　　　　　　</a:t>
            </a:r>
          </a:p>
        </p:txBody>
      </p:sp>
      <p:pic>
        <p:nvPicPr>
          <p:cNvPr id="20" name="図 19"/>
          <p:cNvPicPr>
            <a:picLocks noChangeAspect="1"/>
          </p:cNvPicPr>
          <p:nvPr/>
        </p:nvPicPr>
        <p:blipFill>
          <a:blip r:embed="rId4"/>
          <a:stretch>
            <a:fillRect/>
          </a:stretch>
        </p:blipFill>
        <p:spPr>
          <a:xfrm>
            <a:off x="5529641" y="4888789"/>
            <a:ext cx="1120010" cy="1769612"/>
          </a:xfrm>
          <a:prstGeom prst="rect">
            <a:avLst/>
          </a:prstGeom>
        </p:spPr>
      </p:pic>
      <p:pic>
        <p:nvPicPr>
          <p:cNvPr id="21" name="図 20"/>
          <p:cNvPicPr/>
          <p:nvPr/>
        </p:nvPicPr>
        <p:blipFill>
          <a:blip r:embed="rId5"/>
          <a:stretch>
            <a:fillRect/>
          </a:stretch>
        </p:blipFill>
        <p:spPr>
          <a:xfrm>
            <a:off x="9768408" y="4882347"/>
            <a:ext cx="1126229" cy="1855193"/>
          </a:xfrm>
          <a:prstGeom prst="rect">
            <a:avLst/>
          </a:prstGeom>
        </p:spPr>
      </p:pic>
      <p:pic>
        <p:nvPicPr>
          <p:cNvPr id="22" name="図 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009408" y="4652419"/>
            <a:ext cx="1711327" cy="2005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雲形吹き出し 15"/>
          <p:cNvSpPr/>
          <p:nvPr/>
        </p:nvSpPr>
        <p:spPr>
          <a:xfrm>
            <a:off x="1198670" y="2806316"/>
            <a:ext cx="3405670" cy="1656278"/>
          </a:xfrm>
          <a:prstGeom prst="cloudCallout">
            <a:avLst>
              <a:gd name="adj1" fmla="val -16146"/>
              <a:gd name="adj2" fmla="val 61189"/>
            </a:avLst>
          </a:prstGeom>
          <a:solidFill>
            <a:schemeClr val="bg1"/>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solidFill>
                  <a:schemeClr val="tx1"/>
                </a:solidFill>
                <a:latin typeface="ＭＳ ゴシック" panose="020B0609070205080204" pitchFamily="49" charset="-128"/>
                <a:ea typeface="ＭＳ ゴシック" panose="020B0609070205080204" pitchFamily="49" charset="-128"/>
              </a:rPr>
              <a:t>　　　　　　　　　　　</a:t>
            </a:r>
            <a:endParaRPr lang="en-US" altLang="ja-JP" sz="2400" b="1" dirty="0">
              <a:solidFill>
                <a:schemeClr val="tx1"/>
              </a:solidFill>
              <a:latin typeface="ＭＳ ゴシック" panose="020B0609070205080204" pitchFamily="49" charset="-128"/>
              <a:ea typeface="ＭＳ ゴシック" panose="020B0609070205080204" pitchFamily="49" charset="-128"/>
            </a:endParaRPr>
          </a:p>
          <a:p>
            <a:pPr algn="ctr"/>
            <a:r>
              <a:rPr lang="ja-JP" altLang="en-US" sz="2400" b="1" dirty="0">
                <a:solidFill>
                  <a:schemeClr val="tx1"/>
                </a:solidFill>
                <a:latin typeface="ＭＳ ゴシック" panose="020B0609070205080204" pitchFamily="49" charset="-128"/>
                <a:ea typeface="ＭＳ ゴシック" panose="020B0609070205080204" pitchFamily="49" charset="-128"/>
              </a:rPr>
              <a:t>笑顔が素敵</a:t>
            </a:r>
            <a:endParaRPr lang="en-US" altLang="ja-JP" sz="2400" b="1" dirty="0">
              <a:solidFill>
                <a:schemeClr val="tx1"/>
              </a:solidFill>
              <a:latin typeface="ＭＳ ゴシック" panose="020B0609070205080204" pitchFamily="49" charset="-128"/>
              <a:ea typeface="ＭＳ ゴシック" panose="020B0609070205080204" pitchFamily="49" charset="-128"/>
            </a:endParaRPr>
          </a:p>
          <a:p>
            <a:pPr algn="ctr"/>
            <a:endParaRPr lang="ja-JP" altLang="en-US" sz="2400" b="1" dirty="0">
              <a:solidFill>
                <a:schemeClr val="tx1"/>
              </a:solidFill>
              <a:latin typeface="ＭＳ ゴシック" panose="020B0609070205080204" pitchFamily="49" charset="-128"/>
              <a:ea typeface="ＭＳ ゴシック" panose="020B0609070205080204" pitchFamily="49" charset="-128"/>
            </a:endParaRPr>
          </a:p>
        </p:txBody>
      </p:sp>
      <p:sp>
        <p:nvSpPr>
          <p:cNvPr id="19" name="雲形吹き出し 18"/>
          <p:cNvSpPr/>
          <p:nvPr/>
        </p:nvSpPr>
        <p:spPr>
          <a:xfrm>
            <a:off x="4741438" y="2220267"/>
            <a:ext cx="4162873" cy="1414188"/>
          </a:xfrm>
          <a:prstGeom prst="cloudCallout">
            <a:avLst>
              <a:gd name="adj1" fmla="val -4924"/>
              <a:gd name="adj2" fmla="val 121429"/>
            </a:avLst>
          </a:prstGeom>
          <a:solidFill>
            <a:schemeClr val="bg1"/>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solidFill>
                  <a:schemeClr val="tx1"/>
                </a:solidFill>
                <a:latin typeface="ＭＳ ゴシック" panose="020B0609070205080204" pitchFamily="49" charset="-128"/>
                <a:ea typeface="ＭＳ ゴシック" panose="020B0609070205080204" pitchFamily="49" charset="-128"/>
              </a:rPr>
              <a:t>　　　　　　　　　　　　</a:t>
            </a:r>
            <a:endParaRPr lang="en-US" altLang="ja-JP" sz="2400" b="1" dirty="0">
              <a:solidFill>
                <a:schemeClr val="tx1"/>
              </a:solidFill>
              <a:latin typeface="ＭＳ ゴシック" panose="020B0609070205080204" pitchFamily="49" charset="-128"/>
              <a:ea typeface="ＭＳ ゴシック" panose="020B0609070205080204" pitchFamily="49" charset="-128"/>
            </a:endParaRPr>
          </a:p>
          <a:p>
            <a:pPr algn="ctr"/>
            <a:r>
              <a:rPr lang="ja-JP" altLang="en-US" sz="2400" b="1" dirty="0">
                <a:solidFill>
                  <a:schemeClr val="tx1"/>
                </a:solidFill>
                <a:latin typeface="ＭＳ ゴシック" panose="020B0609070205080204" pitchFamily="49" charset="-128"/>
                <a:ea typeface="ＭＳ ゴシック" panose="020B0609070205080204" pitchFamily="49" charset="-128"/>
              </a:rPr>
              <a:t>一生懸命なところがいい</a:t>
            </a:r>
          </a:p>
        </p:txBody>
      </p:sp>
      <p:sp>
        <p:nvSpPr>
          <p:cNvPr id="14" name="テキスト ボックス 13">
            <a:extLst>
              <a:ext uri="{FF2B5EF4-FFF2-40B4-BE49-F238E27FC236}">
                <a16:creationId xmlns:a16="http://schemas.microsoft.com/office/drawing/2014/main" id="{0CCD50C9-AFEB-4991-8FCA-159D1E51D49C}"/>
              </a:ext>
            </a:extLst>
          </p:cNvPr>
          <p:cNvSpPr txBox="1"/>
          <p:nvPr/>
        </p:nvSpPr>
        <p:spPr>
          <a:xfrm>
            <a:off x="72009" y="800708"/>
            <a:ext cx="1595499" cy="615553"/>
          </a:xfrm>
          <a:prstGeom prst="rect">
            <a:avLst/>
          </a:prstGeom>
          <a:noFill/>
          <a:ln w="12700">
            <a:solidFill>
              <a:schemeClr val="tx1"/>
            </a:solidFill>
          </a:ln>
        </p:spPr>
        <p:txBody>
          <a:bodyPr wrap="square" lIns="0" tIns="0" rIns="0" bIns="0" rtlCol="0">
            <a:spAutoFit/>
          </a:bodyPr>
          <a:lstStyle/>
          <a:p>
            <a:pPr algn="ctr"/>
            <a:r>
              <a:rPr lang="ja-JP" altLang="en-US" sz="4000" dirty="0">
                <a:latin typeface="ＭＳ ゴシック" panose="020B0609070205080204" pitchFamily="49" charset="-128"/>
                <a:ea typeface="ＭＳ ゴシック" panose="020B0609070205080204" pitchFamily="49" charset="-128"/>
              </a:rPr>
              <a:t>活動②</a:t>
            </a:r>
            <a:endParaRPr kumimoji="1" lang="ja-JP" altLang="en-US" sz="4000" dirty="0">
              <a:latin typeface="ＭＳ ゴシック" panose="020B0609070205080204" pitchFamily="49" charset="-128"/>
              <a:ea typeface="ＭＳ ゴシック" panose="020B0609070205080204" pitchFamily="49" charset="-128"/>
            </a:endParaRPr>
          </a:p>
        </p:txBody>
      </p:sp>
      <p:sp>
        <p:nvSpPr>
          <p:cNvPr id="17" name="タイトル 1">
            <a:extLst>
              <a:ext uri="{FF2B5EF4-FFF2-40B4-BE49-F238E27FC236}">
                <a16:creationId xmlns:a16="http://schemas.microsoft.com/office/drawing/2014/main" id="{88250975-4BF2-453F-80A7-B9B31D6F07E9}"/>
              </a:ext>
            </a:extLst>
          </p:cNvPr>
          <p:cNvSpPr txBox="1">
            <a:spLocks/>
          </p:cNvSpPr>
          <p:nvPr/>
        </p:nvSpPr>
        <p:spPr>
          <a:xfrm>
            <a:off x="4101" y="-6741"/>
            <a:ext cx="6883988" cy="631587"/>
          </a:xfrm>
          <a:prstGeom prst="rect">
            <a:avLst/>
          </a:prstGeom>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Autofit/>
          </a:bodyPr>
          <a:lstStyle>
            <a:lvl1pPr algn="r" defTabSz="914400" rtl="0" eaLnBrk="1" latinLnBrk="0" hangingPunct="1">
              <a:spcBef>
                <a:spcPct val="0"/>
              </a:spcBef>
              <a:buNone/>
              <a:defRPr kumimoji="1" lang="ja-JP" altLang="en-US" sz="800" b="0" i="0" u="none" strike="noStrike" kern="1200" baseline="0" smtClean="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en-US" altLang="ja-JP" sz="3600" b="1" dirty="0">
                <a:latin typeface="ＭＳ ゴシック" panose="020B0609070205080204" pitchFamily="49" charset="-128"/>
                <a:ea typeface="ＭＳ ゴシック" panose="020B0609070205080204" pitchFamily="49" charset="-128"/>
              </a:rPr>
              <a:t>Treasure</a:t>
            </a:r>
            <a:r>
              <a:rPr lang="ja-JP" altLang="en-US" sz="3600" b="1" dirty="0">
                <a:latin typeface="ＭＳ ゴシック" panose="020B0609070205080204" pitchFamily="49" charset="-128"/>
                <a:ea typeface="ＭＳ ゴシック" panose="020B0609070205080204" pitchFamily="49" charset="-128"/>
              </a:rPr>
              <a:t>　</a:t>
            </a:r>
            <a:r>
              <a:rPr lang="en-US" altLang="ja-JP" sz="3600" b="1" dirty="0">
                <a:latin typeface="ＭＳ ゴシック" panose="020B0609070205080204" pitchFamily="49" charset="-128"/>
                <a:ea typeface="ＭＳ ゴシック" panose="020B0609070205080204" pitchFamily="49" charset="-128"/>
              </a:rPr>
              <a:t>Webbing </a:t>
            </a:r>
            <a:r>
              <a:rPr lang="ja-JP" altLang="en-US" sz="2000" b="1" dirty="0">
                <a:latin typeface="ＭＳ ゴシック" panose="020B0609070205080204" pitchFamily="49" charset="-128"/>
                <a:ea typeface="ＭＳ ゴシック" panose="020B0609070205080204" pitchFamily="49" charset="-128"/>
              </a:rPr>
              <a:t>～ 「強み」の宝箱～</a:t>
            </a:r>
          </a:p>
        </p:txBody>
      </p:sp>
      <p:sp>
        <p:nvSpPr>
          <p:cNvPr id="18" name="タイトル 1">
            <a:extLst>
              <a:ext uri="{FF2B5EF4-FFF2-40B4-BE49-F238E27FC236}">
                <a16:creationId xmlns:a16="http://schemas.microsoft.com/office/drawing/2014/main" id="{AD42E986-4557-4D9C-AE6D-4C386F8C2ACA}"/>
              </a:ext>
            </a:extLst>
          </p:cNvPr>
          <p:cNvSpPr txBox="1">
            <a:spLocks/>
          </p:cNvSpPr>
          <p:nvPr/>
        </p:nvSpPr>
        <p:spPr>
          <a:xfrm>
            <a:off x="1877106" y="807933"/>
            <a:ext cx="9937103" cy="631587"/>
          </a:xfrm>
          <a:prstGeom prst="rect">
            <a:avLst/>
          </a:prstGeom>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Autofit/>
          </a:bodyPr>
          <a:lstStyle>
            <a:lvl1pPr algn="r" defTabSz="914400" rtl="0" eaLnBrk="1" latinLnBrk="0" hangingPunct="1">
              <a:spcBef>
                <a:spcPct val="0"/>
              </a:spcBef>
              <a:buNone/>
              <a:defRPr kumimoji="1" lang="ja-JP" altLang="en-US" sz="800" b="0" i="0" u="none" strike="noStrike" kern="1200" baseline="0" smtClean="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l"/>
            <a:r>
              <a:rPr lang="ja-JP" altLang="en-US" sz="3200" dirty="0">
                <a:solidFill>
                  <a:sysClr val="windowText" lastClr="000000"/>
                </a:solidFill>
                <a:latin typeface="ＭＳ ゴシック" panose="020B0609070205080204" pitchFamily="49" charset="-128"/>
                <a:ea typeface="ＭＳ ゴシック" panose="020B0609070205080204" pitchFamily="49" charset="-128"/>
              </a:rPr>
              <a:t>友達の「強み」だと思うものを書き加えよう</a:t>
            </a:r>
            <a:endParaRPr lang="en-US" altLang="ja-JP" sz="3200" b="1"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440428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8" name="直線コネクタ 27"/>
          <p:cNvCxnSpPr/>
          <p:nvPr/>
        </p:nvCxnSpPr>
        <p:spPr>
          <a:xfrm>
            <a:off x="6507343" y="4742047"/>
            <a:ext cx="936237" cy="12649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直線コネクタ 28"/>
          <p:cNvCxnSpPr/>
          <p:nvPr/>
        </p:nvCxnSpPr>
        <p:spPr>
          <a:xfrm flipV="1">
            <a:off x="8840892" y="4683341"/>
            <a:ext cx="583616" cy="138521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直線コネクタ 18"/>
          <p:cNvCxnSpPr>
            <a:stCxn id="5" idx="1"/>
          </p:cNvCxnSpPr>
          <p:nvPr/>
        </p:nvCxnSpPr>
        <p:spPr>
          <a:xfrm flipH="1" flipV="1">
            <a:off x="6354969" y="1741938"/>
            <a:ext cx="1715892" cy="9171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直線コネクタ 15"/>
          <p:cNvCxnSpPr/>
          <p:nvPr/>
        </p:nvCxnSpPr>
        <p:spPr>
          <a:xfrm flipV="1">
            <a:off x="3420658" y="1984670"/>
            <a:ext cx="1778058" cy="35367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直線コネクタ 25"/>
          <p:cNvCxnSpPr/>
          <p:nvPr/>
        </p:nvCxnSpPr>
        <p:spPr>
          <a:xfrm flipH="1">
            <a:off x="3071664" y="4636948"/>
            <a:ext cx="1962420" cy="12043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直線コネクタ 23"/>
          <p:cNvCxnSpPr>
            <a:cxnSpLocks/>
          </p:cNvCxnSpPr>
          <p:nvPr/>
        </p:nvCxnSpPr>
        <p:spPr>
          <a:xfrm flipV="1">
            <a:off x="6910461" y="3068960"/>
            <a:ext cx="1464734" cy="8836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直線コネクタ 21"/>
          <p:cNvCxnSpPr/>
          <p:nvPr/>
        </p:nvCxnSpPr>
        <p:spPr>
          <a:xfrm>
            <a:off x="3204213" y="2190027"/>
            <a:ext cx="2106386" cy="13626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a:xfrm>
            <a:off x="6970947" y="4231940"/>
            <a:ext cx="1897362" cy="20190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直線コネクタ 12"/>
          <p:cNvCxnSpPr/>
          <p:nvPr/>
        </p:nvCxnSpPr>
        <p:spPr>
          <a:xfrm>
            <a:off x="3798808" y="3645024"/>
            <a:ext cx="1410954" cy="2912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 name="グループ化 1"/>
          <p:cNvGrpSpPr/>
          <p:nvPr/>
        </p:nvGrpSpPr>
        <p:grpSpPr>
          <a:xfrm>
            <a:off x="4871864" y="3068960"/>
            <a:ext cx="2196245" cy="1807307"/>
            <a:chOff x="6774723" y="3796147"/>
            <a:chExt cx="2093586" cy="1728192"/>
          </a:xfrm>
        </p:grpSpPr>
        <p:sp>
          <p:nvSpPr>
            <p:cNvPr id="3" name="AutoShape 2"/>
            <p:cNvSpPr>
              <a:spLocks noChangeArrowheads="1"/>
            </p:cNvSpPr>
            <p:nvPr/>
          </p:nvSpPr>
          <p:spPr bwMode="auto">
            <a:xfrm>
              <a:off x="6774723" y="3796147"/>
              <a:ext cx="2093586" cy="1728192"/>
            </a:xfrm>
            <a:prstGeom prst="roundRect">
              <a:avLst>
                <a:gd name="adj" fmla="val 16667"/>
              </a:avLst>
            </a:prstGeom>
            <a:solidFill>
              <a:srgbClr val="FFFF99"/>
            </a:solidFill>
            <a:ln w="9525">
              <a:solidFill>
                <a:srgbClr val="000000"/>
              </a:solidFill>
              <a:round/>
              <a:headEnd/>
              <a:tailEnd/>
            </a:ln>
          </p:spPr>
          <p:txBody>
            <a:bodyPr vert="horz" wrap="square" lIns="74295" tIns="8890" rIns="74295" bIns="889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en-US" sz="1800" b="1"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rPr>
                <a:t>私の「強み」</a:t>
              </a:r>
              <a:endParaRPr kumimoji="0" lang="ja-JP" altLang="ja-JP" sz="1800" b="0" i="0" u="none" strike="noStrike" cap="none" normalizeH="0" baseline="0">
                <a:ln>
                  <a:noFill/>
                </a:ln>
                <a:solidFill>
                  <a:schemeClr val="tx1"/>
                </a:solidFill>
                <a:effectLst/>
                <a:latin typeface="Arial" panose="020B0604020202020204" pitchFamily="34" charset="0"/>
              </a:endParaRPr>
            </a:p>
          </p:txBody>
        </p:sp>
        <p:pic>
          <p:nvPicPr>
            <p:cNvPr id="4" name="図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89073" y="4185084"/>
              <a:ext cx="1075179" cy="1197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 name="円/楕円 4"/>
          <p:cNvSpPr/>
          <p:nvPr/>
        </p:nvSpPr>
        <p:spPr>
          <a:xfrm>
            <a:off x="7554140" y="2521999"/>
            <a:ext cx="3528391" cy="93610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tx1"/>
                </a:solidFill>
                <a:latin typeface="ＭＳ ゴシック" panose="020B0609070205080204" pitchFamily="49" charset="-128"/>
                <a:ea typeface="ＭＳ ゴシック" panose="020B0609070205080204" pitchFamily="49" charset="-128"/>
              </a:rPr>
              <a:t>元気がある</a:t>
            </a:r>
            <a:endParaRPr kumimoji="1" lang="en-US" altLang="ja-JP" sz="2400" b="1" dirty="0">
              <a:solidFill>
                <a:schemeClr val="tx1"/>
              </a:solidFill>
              <a:latin typeface="ＭＳ ゴシック" panose="020B0609070205080204" pitchFamily="49" charset="-128"/>
              <a:ea typeface="ＭＳ ゴシック" panose="020B0609070205080204" pitchFamily="49" charset="-128"/>
            </a:endParaRPr>
          </a:p>
          <a:p>
            <a:pPr algn="ctr"/>
            <a:r>
              <a:rPr kumimoji="1" lang="ja-JP" altLang="en-US" sz="2400" b="1" dirty="0">
                <a:solidFill>
                  <a:schemeClr val="tx1"/>
                </a:solidFill>
                <a:latin typeface="ＭＳ ゴシック" panose="020B0609070205080204" pitchFamily="49" charset="-128"/>
                <a:ea typeface="ＭＳ ゴシック" panose="020B0609070205080204" pitchFamily="49" charset="-128"/>
              </a:rPr>
              <a:t>エネルギッシュ</a:t>
            </a:r>
          </a:p>
        </p:txBody>
      </p:sp>
      <p:sp>
        <p:nvSpPr>
          <p:cNvPr id="6" name="円/楕円 5"/>
          <p:cNvSpPr/>
          <p:nvPr/>
        </p:nvSpPr>
        <p:spPr>
          <a:xfrm>
            <a:off x="8636831" y="3940163"/>
            <a:ext cx="3114346" cy="93610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tx1"/>
                </a:solidFill>
                <a:latin typeface="ＭＳ ゴシック" panose="020B0609070205080204" pitchFamily="49" charset="-128"/>
                <a:ea typeface="ＭＳ ゴシック" panose="020B0609070205080204" pitchFamily="49" charset="-128"/>
              </a:rPr>
              <a:t>想像力が豊か</a:t>
            </a:r>
          </a:p>
        </p:txBody>
      </p:sp>
      <p:sp>
        <p:nvSpPr>
          <p:cNvPr id="7" name="円/楕円 6"/>
          <p:cNvSpPr/>
          <p:nvPr/>
        </p:nvSpPr>
        <p:spPr>
          <a:xfrm>
            <a:off x="875420" y="1935228"/>
            <a:ext cx="3048444" cy="93610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solidFill>
                  <a:schemeClr val="tx1"/>
                </a:solidFill>
              </a:rPr>
              <a:t>走ること</a:t>
            </a:r>
            <a:r>
              <a:rPr kumimoji="1" lang="ja-JP" altLang="en-US" sz="2400" b="1" dirty="0">
                <a:solidFill>
                  <a:schemeClr val="tx1"/>
                </a:solidFill>
              </a:rPr>
              <a:t>が得意</a:t>
            </a:r>
          </a:p>
        </p:txBody>
      </p:sp>
      <p:sp>
        <p:nvSpPr>
          <p:cNvPr id="8" name="円/楕円 7"/>
          <p:cNvSpPr/>
          <p:nvPr/>
        </p:nvSpPr>
        <p:spPr>
          <a:xfrm>
            <a:off x="1001433" y="5375124"/>
            <a:ext cx="4410001" cy="93610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tx1"/>
                </a:solidFill>
                <a:latin typeface="ＭＳ ゴシック" panose="020B0609070205080204" pitchFamily="49" charset="-128"/>
                <a:ea typeface="ＭＳ ゴシック" panose="020B0609070205080204" pitchFamily="49" charset="-128"/>
              </a:rPr>
              <a:t>人と関わるのが好き</a:t>
            </a:r>
          </a:p>
        </p:txBody>
      </p:sp>
      <p:sp>
        <p:nvSpPr>
          <p:cNvPr id="9" name="円/楕円 8"/>
          <p:cNvSpPr/>
          <p:nvPr/>
        </p:nvSpPr>
        <p:spPr>
          <a:xfrm>
            <a:off x="1263328" y="3143318"/>
            <a:ext cx="3122505" cy="93610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solidFill>
                  <a:schemeClr val="tx1"/>
                </a:solidFill>
                <a:latin typeface="ＭＳ ゴシック" panose="020B0609070205080204" pitchFamily="49" charset="-128"/>
                <a:ea typeface="ＭＳ ゴシック" panose="020B0609070205080204" pitchFamily="49" charset="-128"/>
              </a:rPr>
              <a:t>よく気が付く</a:t>
            </a:r>
            <a:endParaRPr kumimoji="1" lang="ja-JP" altLang="en-US" sz="2400" b="1" dirty="0">
              <a:solidFill>
                <a:schemeClr val="tx1"/>
              </a:solidFill>
              <a:latin typeface="ＭＳ ゴシック" panose="020B0609070205080204" pitchFamily="49" charset="-128"/>
              <a:ea typeface="ＭＳ ゴシック" panose="020B0609070205080204" pitchFamily="49" charset="-128"/>
            </a:endParaRPr>
          </a:p>
        </p:txBody>
      </p:sp>
      <p:sp>
        <p:nvSpPr>
          <p:cNvPr id="15" name="円/楕円 14"/>
          <p:cNvSpPr/>
          <p:nvPr/>
        </p:nvSpPr>
        <p:spPr>
          <a:xfrm>
            <a:off x="4140309" y="1538443"/>
            <a:ext cx="2830638" cy="6834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tx1"/>
                </a:solidFill>
              </a:rPr>
              <a:t>体力がある</a:t>
            </a:r>
          </a:p>
        </p:txBody>
      </p:sp>
      <p:cxnSp>
        <p:nvCxnSpPr>
          <p:cNvPr id="23" name="直線コネクタ 22"/>
          <p:cNvCxnSpPr>
            <a:cxnSpLocks/>
          </p:cNvCxnSpPr>
          <p:nvPr/>
        </p:nvCxnSpPr>
        <p:spPr>
          <a:xfrm flipV="1">
            <a:off x="6966652" y="2274552"/>
            <a:ext cx="1337944" cy="85115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直線コネクタ 24"/>
          <p:cNvCxnSpPr/>
          <p:nvPr/>
        </p:nvCxnSpPr>
        <p:spPr>
          <a:xfrm>
            <a:off x="3409604" y="4079422"/>
            <a:ext cx="3377625" cy="207601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直線コネクタ 26"/>
          <p:cNvCxnSpPr/>
          <p:nvPr/>
        </p:nvCxnSpPr>
        <p:spPr>
          <a:xfrm flipV="1">
            <a:off x="2179710" y="4101717"/>
            <a:ext cx="514603" cy="53110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円/楕円 29"/>
          <p:cNvSpPr/>
          <p:nvPr/>
        </p:nvSpPr>
        <p:spPr>
          <a:xfrm>
            <a:off x="5911928" y="5841268"/>
            <a:ext cx="3978442" cy="936104"/>
          </a:xfrm>
          <a:prstGeom prst="ellipse">
            <a:avLst/>
          </a:prstGeom>
          <a:solidFill>
            <a:srgbClr val="CC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tx1"/>
                </a:solidFill>
                <a:latin typeface="ＭＳ ゴシック" panose="020B0609070205080204" pitchFamily="49" charset="-128"/>
                <a:ea typeface="ＭＳ ゴシック" panose="020B0609070205080204" pitchFamily="49" charset="-128"/>
              </a:rPr>
              <a:t>発想がユニーク</a:t>
            </a:r>
            <a:endParaRPr kumimoji="1" lang="en-US" altLang="ja-JP" sz="2400" b="1" dirty="0">
              <a:solidFill>
                <a:schemeClr val="tx1"/>
              </a:solidFill>
              <a:latin typeface="ＭＳ ゴシック" panose="020B0609070205080204" pitchFamily="49" charset="-128"/>
              <a:ea typeface="ＭＳ ゴシック" panose="020B0609070205080204" pitchFamily="49" charset="-128"/>
            </a:endParaRPr>
          </a:p>
          <a:p>
            <a:pPr algn="ctr"/>
            <a:r>
              <a:rPr kumimoji="1" lang="ja-JP" altLang="en-US" sz="2400" b="1" dirty="0">
                <a:solidFill>
                  <a:schemeClr val="tx1"/>
                </a:solidFill>
                <a:latin typeface="ＭＳ ゴシック" panose="020B0609070205080204" pitchFamily="49" charset="-128"/>
                <a:ea typeface="ＭＳ ゴシック" panose="020B0609070205080204" pitchFamily="49" charset="-128"/>
              </a:rPr>
              <a:t>（佐野）</a:t>
            </a:r>
          </a:p>
        </p:txBody>
      </p:sp>
      <p:sp>
        <p:nvSpPr>
          <p:cNvPr id="31" name="円/楕円 30"/>
          <p:cNvSpPr/>
          <p:nvPr/>
        </p:nvSpPr>
        <p:spPr>
          <a:xfrm>
            <a:off x="658109" y="4332894"/>
            <a:ext cx="2865336" cy="993824"/>
          </a:xfrm>
          <a:prstGeom prst="ellipse">
            <a:avLst/>
          </a:prstGeom>
          <a:solidFill>
            <a:srgbClr val="CC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400" b="1" dirty="0">
                <a:solidFill>
                  <a:schemeClr val="tx1"/>
                </a:solidFill>
                <a:latin typeface="ＭＳ ゴシック" panose="020B0609070205080204" pitchFamily="49" charset="-128"/>
                <a:ea typeface="ＭＳ ゴシック" panose="020B0609070205080204" pitchFamily="49" charset="-128"/>
              </a:rPr>
              <a:t>笑顔が素敵（島）</a:t>
            </a:r>
          </a:p>
        </p:txBody>
      </p:sp>
      <p:sp>
        <p:nvSpPr>
          <p:cNvPr id="32" name="円/楕円 31"/>
          <p:cNvSpPr/>
          <p:nvPr/>
        </p:nvSpPr>
        <p:spPr>
          <a:xfrm>
            <a:off x="7584832" y="1479032"/>
            <a:ext cx="4239836" cy="987238"/>
          </a:xfrm>
          <a:prstGeom prst="ellipse">
            <a:avLst/>
          </a:prstGeom>
          <a:solidFill>
            <a:srgbClr val="CC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2400" b="1" dirty="0">
                <a:solidFill>
                  <a:schemeClr val="tx1"/>
                </a:solidFill>
                <a:latin typeface="ＭＳ ゴシック" panose="020B0609070205080204" pitchFamily="49" charset="-128"/>
                <a:ea typeface="ＭＳ ゴシック" panose="020B0609070205080204" pitchFamily="49" charset="-128"/>
              </a:rPr>
              <a:t>一生懸命</a:t>
            </a:r>
            <a:endParaRPr kumimoji="1" lang="en-US" altLang="ja-JP" sz="2400" b="1" dirty="0">
              <a:solidFill>
                <a:schemeClr val="tx1"/>
              </a:solidFill>
              <a:latin typeface="ＭＳ ゴシック" panose="020B0609070205080204" pitchFamily="49" charset="-128"/>
              <a:ea typeface="ＭＳ ゴシック" panose="020B0609070205080204" pitchFamily="49" charset="-128"/>
            </a:endParaRPr>
          </a:p>
          <a:p>
            <a:pPr algn="ctr"/>
            <a:r>
              <a:rPr kumimoji="1" lang="ja-JP" altLang="en-US" sz="2400" b="1" dirty="0">
                <a:solidFill>
                  <a:schemeClr val="tx1"/>
                </a:solidFill>
                <a:latin typeface="ＭＳ ゴシック" panose="020B0609070205080204" pitchFamily="49" charset="-128"/>
                <a:ea typeface="ＭＳ ゴシック" panose="020B0609070205080204" pitchFamily="49" charset="-128"/>
              </a:rPr>
              <a:t>（副島）</a:t>
            </a:r>
          </a:p>
        </p:txBody>
      </p:sp>
      <p:sp>
        <p:nvSpPr>
          <p:cNvPr id="33" name="テキスト ボックス 32"/>
          <p:cNvSpPr txBox="1"/>
          <p:nvPr/>
        </p:nvSpPr>
        <p:spPr>
          <a:xfrm>
            <a:off x="1887403" y="4826543"/>
            <a:ext cx="2055682" cy="461665"/>
          </a:xfrm>
          <a:prstGeom prst="rect">
            <a:avLst/>
          </a:prstGeom>
          <a:noFill/>
        </p:spPr>
        <p:txBody>
          <a:bodyPr wrap="square" rtlCol="0">
            <a:spAutoFit/>
          </a:bodyPr>
          <a:lstStyle/>
          <a:p>
            <a:r>
              <a:rPr kumimoji="1" lang="ja-JP" altLang="en-US" sz="2400" b="1" dirty="0">
                <a:latin typeface="ＭＳ ゴシック" panose="020B0609070205080204" pitchFamily="49" charset="-128"/>
                <a:ea typeface="ＭＳ ゴシック" panose="020B0609070205080204" pitchFamily="49" charset="-128"/>
              </a:rPr>
              <a:t>（鍋島）</a:t>
            </a:r>
          </a:p>
        </p:txBody>
      </p:sp>
      <p:sp>
        <p:nvSpPr>
          <p:cNvPr id="37" name="テキスト ボックス 36">
            <a:extLst>
              <a:ext uri="{FF2B5EF4-FFF2-40B4-BE49-F238E27FC236}">
                <a16:creationId xmlns:a16="http://schemas.microsoft.com/office/drawing/2014/main" id="{1FFA6F41-5189-42DA-8C1E-532742C0C474}"/>
              </a:ext>
            </a:extLst>
          </p:cNvPr>
          <p:cNvSpPr txBox="1"/>
          <p:nvPr/>
        </p:nvSpPr>
        <p:spPr>
          <a:xfrm>
            <a:off x="72009" y="800708"/>
            <a:ext cx="1595499" cy="615553"/>
          </a:xfrm>
          <a:prstGeom prst="rect">
            <a:avLst/>
          </a:prstGeom>
          <a:noFill/>
          <a:ln w="12700">
            <a:solidFill>
              <a:schemeClr val="tx1"/>
            </a:solidFill>
          </a:ln>
        </p:spPr>
        <p:txBody>
          <a:bodyPr wrap="square" lIns="0" tIns="0" rIns="0" bIns="0" rtlCol="0">
            <a:spAutoFit/>
          </a:bodyPr>
          <a:lstStyle/>
          <a:p>
            <a:pPr algn="ctr"/>
            <a:r>
              <a:rPr lang="ja-JP" altLang="en-US" sz="4000" dirty="0">
                <a:latin typeface="ＭＳ ゴシック" panose="020B0609070205080204" pitchFamily="49" charset="-128"/>
                <a:ea typeface="ＭＳ ゴシック" panose="020B0609070205080204" pitchFamily="49" charset="-128"/>
              </a:rPr>
              <a:t>活動②</a:t>
            </a:r>
            <a:endParaRPr kumimoji="1" lang="ja-JP" altLang="en-US" sz="4000" dirty="0">
              <a:latin typeface="ＭＳ ゴシック" panose="020B0609070205080204" pitchFamily="49" charset="-128"/>
              <a:ea typeface="ＭＳ ゴシック" panose="020B0609070205080204" pitchFamily="49" charset="-128"/>
            </a:endParaRPr>
          </a:p>
        </p:txBody>
      </p:sp>
      <p:sp>
        <p:nvSpPr>
          <p:cNvPr id="38" name="タイトル 1">
            <a:extLst>
              <a:ext uri="{FF2B5EF4-FFF2-40B4-BE49-F238E27FC236}">
                <a16:creationId xmlns:a16="http://schemas.microsoft.com/office/drawing/2014/main" id="{AB1A1FB4-86A0-44F0-A78C-75ABCF6A50C0}"/>
              </a:ext>
            </a:extLst>
          </p:cNvPr>
          <p:cNvSpPr txBox="1">
            <a:spLocks/>
          </p:cNvSpPr>
          <p:nvPr/>
        </p:nvSpPr>
        <p:spPr>
          <a:xfrm>
            <a:off x="4101" y="-6741"/>
            <a:ext cx="6883988" cy="631587"/>
          </a:xfrm>
          <a:prstGeom prst="rect">
            <a:avLst/>
          </a:prstGeom>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Autofit/>
          </a:bodyPr>
          <a:lstStyle>
            <a:lvl1pPr algn="r" defTabSz="914400" rtl="0" eaLnBrk="1" latinLnBrk="0" hangingPunct="1">
              <a:spcBef>
                <a:spcPct val="0"/>
              </a:spcBef>
              <a:buNone/>
              <a:defRPr kumimoji="1" lang="ja-JP" altLang="en-US" sz="800" b="0" i="0" u="none" strike="noStrike" kern="1200" baseline="0" smtClean="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en-US" altLang="ja-JP" sz="3600" b="1" dirty="0">
                <a:latin typeface="ＭＳ ゴシック" panose="020B0609070205080204" pitchFamily="49" charset="-128"/>
                <a:ea typeface="ＭＳ ゴシック" panose="020B0609070205080204" pitchFamily="49" charset="-128"/>
              </a:rPr>
              <a:t>Treasure</a:t>
            </a:r>
            <a:r>
              <a:rPr lang="ja-JP" altLang="en-US" sz="3600" b="1" dirty="0">
                <a:latin typeface="ＭＳ ゴシック" panose="020B0609070205080204" pitchFamily="49" charset="-128"/>
                <a:ea typeface="ＭＳ ゴシック" panose="020B0609070205080204" pitchFamily="49" charset="-128"/>
              </a:rPr>
              <a:t>　</a:t>
            </a:r>
            <a:r>
              <a:rPr lang="en-US" altLang="ja-JP" sz="3600" b="1" dirty="0">
                <a:latin typeface="ＭＳ ゴシック" panose="020B0609070205080204" pitchFamily="49" charset="-128"/>
                <a:ea typeface="ＭＳ ゴシック" panose="020B0609070205080204" pitchFamily="49" charset="-128"/>
              </a:rPr>
              <a:t>Webbing </a:t>
            </a:r>
            <a:r>
              <a:rPr lang="ja-JP" altLang="en-US" sz="2000" b="1" dirty="0">
                <a:latin typeface="ＭＳ ゴシック" panose="020B0609070205080204" pitchFamily="49" charset="-128"/>
                <a:ea typeface="ＭＳ ゴシック" panose="020B0609070205080204" pitchFamily="49" charset="-128"/>
              </a:rPr>
              <a:t>～ 「強み」の宝箱～</a:t>
            </a:r>
          </a:p>
        </p:txBody>
      </p:sp>
      <p:sp>
        <p:nvSpPr>
          <p:cNvPr id="39" name="タイトル 1">
            <a:extLst>
              <a:ext uri="{FF2B5EF4-FFF2-40B4-BE49-F238E27FC236}">
                <a16:creationId xmlns:a16="http://schemas.microsoft.com/office/drawing/2014/main" id="{1501A4C3-E804-4DCF-95EC-B8CA1306AB9D}"/>
              </a:ext>
            </a:extLst>
          </p:cNvPr>
          <p:cNvSpPr txBox="1">
            <a:spLocks/>
          </p:cNvSpPr>
          <p:nvPr/>
        </p:nvSpPr>
        <p:spPr>
          <a:xfrm>
            <a:off x="1877106" y="764704"/>
            <a:ext cx="9937103" cy="631587"/>
          </a:xfrm>
          <a:prstGeom prst="rect">
            <a:avLst/>
          </a:prstGeom>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Autofit/>
          </a:bodyPr>
          <a:lstStyle>
            <a:lvl1pPr algn="r" defTabSz="914400" rtl="0" eaLnBrk="1" latinLnBrk="0" hangingPunct="1">
              <a:spcBef>
                <a:spcPct val="0"/>
              </a:spcBef>
              <a:buNone/>
              <a:defRPr kumimoji="1" lang="ja-JP" altLang="en-US" sz="800" b="0" i="0" u="none" strike="noStrike" kern="1200" baseline="0" smtClean="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l"/>
            <a:r>
              <a:rPr lang="ja-JP" altLang="en-US" sz="3200" dirty="0">
                <a:solidFill>
                  <a:sysClr val="windowText" lastClr="000000"/>
                </a:solidFill>
                <a:latin typeface="ＭＳ ゴシック" panose="020B0609070205080204" pitchFamily="49" charset="-128"/>
                <a:ea typeface="ＭＳ ゴシック" panose="020B0609070205080204" pitchFamily="49" charset="-128"/>
              </a:rPr>
              <a:t>友達の「強み」だと思うものを書き加えよう</a:t>
            </a:r>
            <a:endParaRPr lang="en-US" altLang="ja-JP" sz="3200" b="1"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118446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fade">
                                      <p:cBhvr>
                                        <p:cTn id="10" dur="500"/>
                                        <p:tgtEl>
                                          <p:spTgt spid="3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fade">
                                      <p:cBhvr>
                                        <p:cTn id="15" dur="500"/>
                                        <p:tgtEl>
                                          <p:spTgt spid="31"/>
                                        </p:tgtEl>
                                      </p:cBhvr>
                                    </p:animEffect>
                                  </p:childTnLst>
                                </p:cTn>
                              </p:par>
                              <p:par>
                                <p:cTn id="16" presetID="10" presetClass="entr" presetSubtype="0" fill="hold" nodeType="with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fade">
                                      <p:cBhvr>
                                        <p:cTn id="18" dur="500"/>
                                        <p:tgtEl>
                                          <p:spTgt spid="2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500"/>
                                        <p:tgtEl>
                                          <p:spTgt spid="28"/>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fade">
                                      <p:cBhvr>
                                        <p:cTn id="26" dur="500"/>
                                        <p:tgtEl>
                                          <p:spTgt spid="30"/>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nodeType="click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wipe(up)">
                                      <p:cBhvr>
                                        <p:cTn id="31" dur="1000"/>
                                        <p:tgtEl>
                                          <p:spTgt spid="25"/>
                                        </p:tgtEl>
                                      </p:cBhvr>
                                    </p:animEffect>
                                  </p:childTnLst>
                                </p:cTn>
                              </p:par>
                              <p:par>
                                <p:cTn id="32" presetID="22" presetClass="entr" presetSubtype="1" fill="hold" nodeType="with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wipe(up)">
                                      <p:cBhvr>
                                        <p:cTn id="34" dur="1000"/>
                                        <p:tgtEl>
                                          <p:spTgt spid="29"/>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1" nodeType="clickEffect">
                                  <p:stCondLst>
                                    <p:cond delay="0"/>
                                  </p:stCondLst>
                                  <p:childTnLst>
                                    <p:set>
                                      <p:cBhvr>
                                        <p:cTn id="38" dur="1" fill="hold">
                                          <p:stCondLst>
                                            <p:cond delay="0"/>
                                          </p:stCondLst>
                                        </p:cTn>
                                        <p:tgtEl>
                                          <p:spTgt spid="33"/>
                                        </p:tgtEl>
                                        <p:attrNameLst>
                                          <p:attrName>style.visibility</p:attrName>
                                        </p:attrNameLst>
                                      </p:cBhvr>
                                      <p:to>
                                        <p:strVal val="visible"/>
                                      </p:to>
                                    </p:set>
                                    <p:animEffect transition="in" filter="fade">
                                      <p:cBhvr>
                                        <p:cTn id="39" dur="500"/>
                                        <p:tgtEl>
                                          <p:spTgt spid="33"/>
                                        </p:tgtEl>
                                      </p:cBhvr>
                                    </p:animEffect>
                                  </p:childTnLst>
                                </p:cTn>
                              </p:par>
                            </p:childTnLst>
                          </p:cTn>
                        </p:par>
                      </p:childTnLst>
                    </p:cTn>
                  </p:par>
                  <p:par>
                    <p:cTn id="40" fill="hold">
                      <p:stCondLst>
                        <p:cond delay="indefinite"/>
                      </p:stCondLst>
                      <p:childTnLst>
                        <p:par>
                          <p:cTn id="41" fill="hold">
                            <p:stCondLst>
                              <p:cond delay="0"/>
                            </p:stCondLst>
                            <p:childTnLst>
                              <p:par>
                                <p:cTn id="42" presetID="26" presetClass="emph" presetSubtype="0" repeatCount="3000" fill="hold" grpId="0" nodeType="clickEffect">
                                  <p:stCondLst>
                                    <p:cond delay="0"/>
                                  </p:stCondLst>
                                  <p:childTnLst>
                                    <p:animEffect transition="out" filter="fade">
                                      <p:cBhvr>
                                        <p:cTn id="43" dur="1000" tmFilter="0, 0; .2, .5; .8, .5; 1, 0"/>
                                        <p:tgtEl>
                                          <p:spTgt spid="33"/>
                                        </p:tgtEl>
                                      </p:cBhvr>
                                    </p:animEffect>
                                    <p:animScale>
                                      <p:cBhvr>
                                        <p:cTn id="44" dur="500" autoRev="1" fill="hold"/>
                                        <p:tgtEl>
                                          <p:spTgt spid="3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p:bldP spid="33"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endParaRPr kumimoji="1" lang="ja-JP" altLang="en-US" dirty="0">
              <a:latin typeface="ＭＳ ゴシック" panose="020B0609070205080204" pitchFamily="49" charset="-128"/>
              <a:ea typeface="ＭＳ ゴシック" panose="020B0609070205080204" pitchFamily="49" charset="-128"/>
            </a:endParaRPr>
          </a:p>
        </p:txBody>
      </p:sp>
      <p:sp>
        <p:nvSpPr>
          <p:cNvPr id="9" name="タイトル 1"/>
          <p:cNvSpPr txBox="1">
            <a:spLocks/>
          </p:cNvSpPr>
          <p:nvPr/>
        </p:nvSpPr>
        <p:spPr>
          <a:xfrm>
            <a:off x="83332" y="28130"/>
            <a:ext cx="12036660" cy="988602"/>
          </a:xfrm>
          <a:prstGeom prst="rect">
            <a:avLst/>
          </a:prstGeom>
          <a:ln w="9525" cap="flat" cmpd="sng" algn="ctr">
            <a:noFill/>
            <a:prstDash val="solid"/>
          </a:ln>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Autofit/>
          </a:bodyPr>
          <a:lstStyle>
            <a:lvl1pPr algn="r" defTabSz="914400" rtl="0" eaLnBrk="1" latinLnBrk="0" hangingPunct="1">
              <a:spcBef>
                <a:spcPct val="0"/>
              </a:spcBef>
              <a:buNone/>
              <a:defRPr kumimoji="1" lang="ja-JP" altLang="en-US" sz="800" b="0" i="0" u="none" strike="noStrike" kern="1200" baseline="0" smtClean="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l"/>
            <a:r>
              <a:rPr lang="ja-JP" altLang="en-US" sz="4800" dirty="0">
                <a:latin typeface="ＭＳ ゴシック" panose="020B0609070205080204" pitchFamily="49" charset="-128"/>
                <a:ea typeface="ＭＳ ゴシック" panose="020B0609070205080204" pitchFamily="49" charset="-128"/>
              </a:rPr>
              <a:t>　これがあれば大丈夫！をやってみよう！</a:t>
            </a:r>
          </a:p>
        </p:txBody>
      </p:sp>
      <p:grpSp>
        <p:nvGrpSpPr>
          <p:cNvPr id="10" name="Group 2"/>
          <p:cNvGrpSpPr>
            <a:grpSpLocks/>
          </p:cNvGrpSpPr>
          <p:nvPr/>
        </p:nvGrpSpPr>
        <p:grpSpPr bwMode="auto">
          <a:xfrm>
            <a:off x="2459596" y="2276872"/>
            <a:ext cx="4212468" cy="3909156"/>
            <a:chOff x="7520" y="16452"/>
            <a:chExt cx="2391" cy="2698"/>
          </a:xfrm>
        </p:grpSpPr>
        <p:pic>
          <p:nvPicPr>
            <p:cNvPr id="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20" y="16452"/>
              <a:ext cx="2391" cy="2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グループ化 1"/>
            <p:cNvGrpSpPr>
              <a:grpSpLocks/>
            </p:cNvGrpSpPr>
            <p:nvPr/>
          </p:nvGrpSpPr>
          <p:grpSpPr bwMode="auto">
            <a:xfrm>
              <a:off x="8043" y="18149"/>
              <a:ext cx="1186" cy="957"/>
              <a:chOff x="0" y="0"/>
              <a:chExt cx="1094740" cy="890270"/>
            </a:xfrm>
          </p:grpSpPr>
          <p:pic>
            <p:nvPicPr>
              <p:cNvPr id="13" name="Picture 1" descr="C:\Users\PC USER\Desktop\d0094245_1557313.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094740" cy="890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星 5 4"/>
              <p:cNvSpPr>
                <a:spLocks/>
              </p:cNvSpPr>
              <p:nvPr/>
            </p:nvSpPr>
            <p:spPr bwMode="auto">
              <a:xfrm>
                <a:off x="266700" y="66675"/>
                <a:ext cx="761365" cy="647700"/>
              </a:xfrm>
              <a:custGeom>
                <a:avLst/>
                <a:gdLst>
                  <a:gd name="T0" fmla="*/ 1 w 761365"/>
                  <a:gd name="T1" fmla="*/ 247399 h 647700"/>
                  <a:gd name="T2" fmla="*/ 290817 w 761365"/>
                  <a:gd name="T3" fmla="*/ 247400 h 647700"/>
                  <a:gd name="T4" fmla="*/ 380683 w 761365"/>
                  <a:gd name="T5" fmla="*/ 0 h 647700"/>
                  <a:gd name="T6" fmla="*/ 470548 w 761365"/>
                  <a:gd name="T7" fmla="*/ 247400 h 647700"/>
                  <a:gd name="T8" fmla="*/ 761364 w 761365"/>
                  <a:gd name="T9" fmla="*/ 247399 h 647700"/>
                  <a:gd name="T10" fmla="*/ 526088 w 761365"/>
                  <a:gd name="T11" fmla="*/ 400299 h 647700"/>
                  <a:gd name="T12" fmla="*/ 615957 w 761365"/>
                  <a:gd name="T13" fmla="*/ 647698 h 647700"/>
                  <a:gd name="T14" fmla="*/ 380683 w 761365"/>
                  <a:gd name="T15" fmla="*/ 494795 h 647700"/>
                  <a:gd name="T16" fmla="*/ 145408 w 761365"/>
                  <a:gd name="T17" fmla="*/ 647698 h 647700"/>
                  <a:gd name="T18" fmla="*/ 235277 w 761365"/>
                  <a:gd name="T19" fmla="*/ 400299 h 647700"/>
                  <a:gd name="T20" fmla="*/ 1 w 761365"/>
                  <a:gd name="T21" fmla="*/ 247399 h 6477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61365" h="647700">
                    <a:moveTo>
                      <a:pt x="1" y="247399"/>
                    </a:moveTo>
                    <a:lnTo>
                      <a:pt x="290817" y="247400"/>
                    </a:lnTo>
                    <a:lnTo>
                      <a:pt x="380683" y="0"/>
                    </a:lnTo>
                    <a:lnTo>
                      <a:pt x="470548" y="247400"/>
                    </a:lnTo>
                    <a:lnTo>
                      <a:pt x="761364" y="247399"/>
                    </a:lnTo>
                    <a:lnTo>
                      <a:pt x="526088" y="400299"/>
                    </a:lnTo>
                    <a:lnTo>
                      <a:pt x="615957" y="647698"/>
                    </a:lnTo>
                    <a:lnTo>
                      <a:pt x="380683" y="494795"/>
                    </a:lnTo>
                    <a:lnTo>
                      <a:pt x="145408" y="647698"/>
                    </a:lnTo>
                    <a:lnTo>
                      <a:pt x="235277" y="400299"/>
                    </a:lnTo>
                    <a:lnTo>
                      <a:pt x="1" y="247399"/>
                    </a:lnTo>
                    <a:close/>
                  </a:path>
                </a:pathLst>
              </a:custGeom>
              <a:noFill/>
              <a:ln w="28575" cap="flat" cmpd="sng" algn="ctr">
                <a:solidFill>
                  <a:srgbClr val="9933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latin typeface="ＭＳ ゴシック" panose="020B0609070205080204" pitchFamily="49" charset="-128"/>
                  <a:ea typeface="ＭＳ ゴシック" panose="020B0609070205080204" pitchFamily="49" charset="-128"/>
                </a:endParaRPr>
              </a:p>
            </p:txBody>
          </p:sp>
        </p:grpSp>
      </p:grpSp>
      <p:pic>
        <p:nvPicPr>
          <p:cNvPr id="15" name="オブジェクト 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32104" y="2801910"/>
            <a:ext cx="2792466" cy="3304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485225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タイトル 1"/>
          <p:cNvSpPr txBox="1">
            <a:spLocks/>
          </p:cNvSpPr>
          <p:nvPr/>
        </p:nvSpPr>
        <p:spPr>
          <a:xfrm>
            <a:off x="16018" y="-1"/>
            <a:ext cx="4819842" cy="553997"/>
          </a:xfrm>
          <a:prstGeom prst="rect">
            <a:avLst/>
          </a:prstGeom>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Autofit/>
          </a:bodyPr>
          <a:lstStyle>
            <a:lvl1pPr algn="r" defTabSz="914400" rtl="0" eaLnBrk="1" latinLnBrk="0" hangingPunct="1">
              <a:spcBef>
                <a:spcPct val="0"/>
              </a:spcBef>
              <a:buNone/>
              <a:defRPr kumimoji="1" lang="ja-JP" altLang="en-US" sz="800" b="0" i="0" u="none" strike="noStrike" kern="1200" baseline="0" smtClean="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l"/>
            <a:r>
              <a:rPr lang="ja-JP" altLang="en-US" sz="3600" dirty="0">
                <a:latin typeface="ＭＳ ゴシック" panose="020B0609070205080204" pitchFamily="49" charset="-128"/>
                <a:ea typeface="ＭＳ ゴシック" panose="020B0609070205080204" pitchFamily="49" charset="-128"/>
              </a:rPr>
              <a:t>これがあれば大丈夫！</a:t>
            </a:r>
            <a:endParaRPr lang="en-US" sz="3600" dirty="0">
              <a:latin typeface="ＭＳ ゴシック" panose="020B0609070205080204" pitchFamily="49" charset="-128"/>
              <a:ea typeface="ＭＳ ゴシック" panose="020B0609070205080204" pitchFamily="49" charset="-128"/>
            </a:endParaRPr>
          </a:p>
        </p:txBody>
      </p:sp>
      <p:sp>
        <p:nvSpPr>
          <p:cNvPr id="12" name="AutoShape 8"/>
          <p:cNvSpPr>
            <a:spLocks noChangeArrowheads="1"/>
          </p:cNvSpPr>
          <p:nvPr/>
        </p:nvSpPr>
        <p:spPr bwMode="auto">
          <a:xfrm>
            <a:off x="381608" y="5874846"/>
            <a:ext cx="11256692" cy="830518"/>
          </a:xfrm>
          <a:prstGeom prst="roundRect">
            <a:avLst>
              <a:gd name="adj" fmla="val 10606"/>
            </a:avLst>
          </a:prstGeom>
          <a:solidFill>
            <a:srgbClr val="FFFFFF"/>
          </a:solidFill>
          <a:ln w="12700">
            <a:solidFill>
              <a:srgbClr val="000000"/>
            </a:solidFill>
            <a:round/>
            <a:headEnd/>
            <a:tailEnd/>
          </a:ln>
          <a:effectLst/>
          <a:extLst>
            <a:ext uri="{AF507438-7753-43E0-B8FC-AC1667EBCBE1}">
              <a14:hiddenEffects xmlns:a14="http://schemas.microsoft.com/office/drawing/2010/main">
                <a:effectLst>
                  <a:outerShdw dist="28398" dir="3806097" algn="ctr" rotWithShape="0">
                    <a:srgbClr val="7F7F7F">
                      <a:alpha val="50000"/>
                    </a:srgbClr>
                  </a:outerShdw>
                </a:effectLst>
              </a14:hiddenEffects>
            </a:ext>
          </a:extLst>
        </p:spPr>
        <p:txBody>
          <a:bodyPr vert="horz" wrap="square" lIns="74295" tIns="8890" rIns="74295" bIns="8890" numCol="1" anchor="t" anchorCtr="0" compatLnSpc="1">
            <a:prstTxWarp prst="textNoShape">
              <a:avLst/>
            </a:prstTxWarp>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ja-JP"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0" lang="ja-JP" altLang="en-US"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選んだ理由</a:t>
            </a:r>
            <a:r>
              <a:rPr kumimoji="0" lang="en-US" altLang="ja-JP"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p>
            <a:pPr marL="0" marR="0" lvl="0" indent="0" defTabSz="914400" rtl="0" eaLnBrk="0" fontAlgn="base" latinLnBrk="0" hangingPunct="0">
              <a:lnSpc>
                <a:spcPct val="100000"/>
              </a:lnSpc>
              <a:spcBef>
                <a:spcPct val="0"/>
              </a:spcBef>
              <a:spcAft>
                <a:spcPct val="0"/>
              </a:spcAft>
              <a:buClrTx/>
              <a:buSzTx/>
              <a:buFontTx/>
              <a:buNone/>
              <a:tabLst/>
            </a:pPr>
            <a:endParaRPr kumimoji="0"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p>
            <a:pPr marL="0" marR="0" lvl="0" indent="0" defTabSz="914400" rtl="0" eaLnBrk="0" fontAlgn="base" latinLnBrk="0" hangingPunct="0">
              <a:lnSpc>
                <a:spcPct val="100000"/>
              </a:lnSpc>
              <a:spcBef>
                <a:spcPct val="0"/>
              </a:spcBef>
              <a:spcAft>
                <a:spcPct val="0"/>
              </a:spcAft>
              <a:buClrTx/>
              <a:buSzTx/>
              <a:buFontTx/>
              <a:buNone/>
              <a:tabLst/>
            </a:pPr>
            <a:endParaRPr kumimoji="0" lang="ja-JP" altLang="ja-JP"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p:txBody>
      </p:sp>
      <p:grpSp>
        <p:nvGrpSpPr>
          <p:cNvPr id="13" name="グループ化 12"/>
          <p:cNvGrpSpPr/>
          <p:nvPr/>
        </p:nvGrpSpPr>
        <p:grpSpPr>
          <a:xfrm>
            <a:off x="880987" y="3675183"/>
            <a:ext cx="10621180" cy="1950061"/>
            <a:chOff x="911424" y="3327061"/>
            <a:chExt cx="10621180" cy="1950061"/>
          </a:xfrm>
        </p:grpSpPr>
        <p:grpSp>
          <p:nvGrpSpPr>
            <p:cNvPr id="14" name="Group 2"/>
            <p:cNvGrpSpPr>
              <a:grpSpLocks/>
            </p:cNvGrpSpPr>
            <p:nvPr/>
          </p:nvGrpSpPr>
          <p:grpSpPr bwMode="auto">
            <a:xfrm>
              <a:off x="911424" y="3346627"/>
              <a:ext cx="2160240" cy="1930495"/>
              <a:chOff x="7520" y="16452"/>
              <a:chExt cx="2391" cy="2698"/>
            </a:xfrm>
          </p:grpSpPr>
          <p:pic>
            <p:nvPicPr>
              <p:cNvPr id="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20" y="16452"/>
                <a:ext cx="2391" cy="2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4" name="グループ化 1"/>
              <p:cNvGrpSpPr>
                <a:grpSpLocks/>
              </p:cNvGrpSpPr>
              <p:nvPr/>
            </p:nvGrpSpPr>
            <p:grpSpPr bwMode="auto">
              <a:xfrm>
                <a:off x="8043" y="18149"/>
                <a:ext cx="1186" cy="957"/>
                <a:chOff x="0" y="0"/>
                <a:chExt cx="1094740" cy="890270"/>
              </a:xfrm>
            </p:grpSpPr>
            <p:pic>
              <p:nvPicPr>
                <p:cNvPr id="25" name="Picture 1" descr="C:\Users\PC USER\Desktop\d0094245_1557313.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1094740" cy="890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星 5 4"/>
                <p:cNvSpPr>
                  <a:spLocks/>
                </p:cNvSpPr>
                <p:nvPr/>
              </p:nvSpPr>
              <p:spPr bwMode="auto">
                <a:xfrm>
                  <a:off x="266700" y="66675"/>
                  <a:ext cx="761365" cy="647700"/>
                </a:xfrm>
                <a:custGeom>
                  <a:avLst/>
                  <a:gdLst>
                    <a:gd name="T0" fmla="*/ 1 w 761365"/>
                    <a:gd name="T1" fmla="*/ 247399 h 647700"/>
                    <a:gd name="T2" fmla="*/ 290817 w 761365"/>
                    <a:gd name="T3" fmla="*/ 247400 h 647700"/>
                    <a:gd name="T4" fmla="*/ 380683 w 761365"/>
                    <a:gd name="T5" fmla="*/ 0 h 647700"/>
                    <a:gd name="T6" fmla="*/ 470548 w 761365"/>
                    <a:gd name="T7" fmla="*/ 247400 h 647700"/>
                    <a:gd name="T8" fmla="*/ 761364 w 761365"/>
                    <a:gd name="T9" fmla="*/ 247399 h 647700"/>
                    <a:gd name="T10" fmla="*/ 526088 w 761365"/>
                    <a:gd name="T11" fmla="*/ 400299 h 647700"/>
                    <a:gd name="T12" fmla="*/ 615957 w 761365"/>
                    <a:gd name="T13" fmla="*/ 647698 h 647700"/>
                    <a:gd name="T14" fmla="*/ 380683 w 761365"/>
                    <a:gd name="T15" fmla="*/ 494795 h 647700"/>
                    <a:gd name="T16" fmla="*/ 145408 w 761365"/>
                    <a:gd name="T17" fmla="*/ 647698 h 647700"/>
                    <a:gd name="T18" fmla="*/ 235277 w 761365"/>
                    <a:gd name="T19" fmla="*/ 400299 h 647700"/>
                    <a:gd name="T20" fmla="*/ 1 w 761365"/>
                    <a:gd name="T21" fmla="*/ 247399 h 6477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61365" h="647700">
                      <a:moveTo>
                        <a:pt x="1" y="247399"/>
                      </a:moveTo>
                      <a:lnTo>
                        <a:pt x="290817" y="247400"/>
                      </a:lnTo>
                      <a:lnTo>
                        <a:pt x="380683" y="0"/>
                      </a:lnTo>
                      <a:lnTo>
                        <a:pt x="470548" y="247400"/>
                      </a:lnTo>
                      <a:lnTo>
                        <a:pt x="761364" y="247399"/>
                      </a:lnTo>
                      <a:lnTo>
                        <a:pt x="526088" y="400299"/>
                      </a:lnTo>
                      <a:lnTo>
                        <a:pt x="615957" y="647698"/>
                      </a:lnTo>
                      <a:lnTo>
                        <a:pt x="380683" y="494795"/>
                      </a:lnTo>
                      <a:lnTo>
                        <a:pt x="145408" y="647698"/>
                      </a:lnTo>
                      <a:lnTo>
                        <a:pt x="235277" y="400299"/>
                      </a:lnTo>
                      <a:lnTo>
                        <a:pt x="1" y="247399"/>
                      </a:lnTo>
                      <a:close/>
                    </a:path>
                  </a:pathLst>
                </a:custGeom>
                <a:noFill/>
                <a:ln w="28575" cap="flat" cmpd="sng" algn="ctr">
                  <a:solidFill>
                    <a:srgbClr val="9933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latin typeface="ＭＳ ゴシック" panose="020B0609070205080204" pitchFamily="49" charset="-128"/>
                    <a:ea typeface="ＭＳ ゴシック" panose="020B0609070205080204" pitchFamily="49" charset="-128"/>
                  </a:endParaRPr>
                </a:p>
              </p:txBody>
            </p:sp>
          </p:grpSp>
        </p:grpSp>
        <p:sp>
          <p:nvSpPr>
            <p:cNvPr id="17" name="AutoShape 7"/>
            <p:cNvSpPr>
              <a:spLocks noChangeArrowheads="1"/>
            </p:cNvSpPr>
            <p:nvPr/>
          </p:nvSpPr>
          <p:spPr bwMode="auto">
            <a:xfrm>
              <a:off x="4268383" y="3327061"/>
              <a:ext cx="6039500" cy="1918577"/>
            </a:xfrm>
            <a:prstGeom prst="roundRect">
              <a:avLst>
                <a:gd name="adj" fmla="val 10606"/>
              </a:avLst>
            </a:prstGeom>
            <a:solidFill>
              <a:srgbClr val="FFFFFF"/>
            </a:solidFill>
            <a:ln w="12700">
              <a:solidFill>
                <a:srgbClr val="000000"/>
              </a:solidFill>
              <a:round/>
              <a:headEnd/>
              <a:tailEnd/>
            </a:ln>
            <a:effectLst/>
            <a:extLst>
              <a:ext uri="{AF507438-7753-43E0-B8FC-AC1667EBCBE1}">
                <a14:hiddenEffects xmlns:a14="http://schemas.microsoft.com/office/drawing/2010/main">
                  <a:effectLst>
                    <a:outerShdw dist="28398" dir="3806097" algn="ctr" rotWithShape="0">
                      <a:srgbClr val="7F7F7F">
                        <a:alpha val="50000"/>
                      </a:srgbClr>
                    </a:outerShdw>
                  </a:effectLst>
                </a14:hiddenEffects>
              </a:ext>
            </a:extLst>
          </p:spPr>
          <p:txBody>
            <a:bodyPr vert="horz" wrap="square" lIns="74295" tIns="8890" rIns="74295" bIns="8890" numCol="1" anchor="t" anchorCtr="0" compatLnSpc="1">
              <a:prstTxWarp prst="textNoShape">
                <a:avLst/>
              </a:prstTxWarp>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ja-JP" sz="2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0" lang="ja-JP" altLang="en-US" sz="2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選んだ「強み」</a:t>
              </a:r>
              <a:r>
                <a:rPr kumimoji="0" lang="en-US" altLang="ja-JP" sz="2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p>
              <a:pPr marL="0" marR="0" lvl="0" indent="0" defTabSz="914400" rtl="0" eaLnBrk="0" fontAlgn="base" latinLnBrk="0" hangingPunct="0">
                <a:lnSpc>
                  <a:spcPct val="100000"/>
                </a:lnSpc>
                <a:spcBef>
                  <a:spcPct val="0"/>
                </a:spcBef>
                <a:spcAft>
                  <a:spcPct val="0"/>
                </a:spcAft>
                <a:buClrTx/>
                <a:buSzTx/>
                <a:buFontTx/>
                <a:buNone/>
                <a:tabLst/>
              </a:pPr>
              <a:endParaRPr kumimoji="0" lang="en-US" altLang="ja-JP" sz="14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p>
              <a:pPr marL="0" marR="0" lvl="0" indent="0" defTabSz="914400" rtl="0" eaLnBrk="0" fontAlgn="base" latinLnBrk="0" hangingPunct="0">
                <a:lnSpc>
                  <a:spcPct val="100000"/>
                </a:lnSpc>
                <a:spcBef>
                  <a:spcPct val="0"/>
                </a:spcBef>
                <a:spcAft>
                  <a:spcPct val="0"/>
                </a:spcAft>
                <a:buClrTx/>
                <a:buSzTx/>
                <a:buFontTx/>
                <a:buNone/>
                <a:tabLst/>
              </a:pPr>
              <a:r>
                <a:rPr kumimoji="0" lang="ja-JP" altLang="en-US" sz="14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p>
              <a:pPr marL="0" marR="0" lvl="0" indent="0" defTabSz="914400" rtl="0" eaLnBrk="0" fontAlgn="base" latinLnBrk="0" hangingPunct="0">
                <a:lnSpc>
                  <a:spcPct val="100000"/>
                </a:lnSpc>
                <a:spcBef>
                  <a:spcPct val="0"/>
                </a:spcBef>
                <a:spcAft>
                  <a:spcPct val="0"/>
                </a:spcAft>
                <a:buClrTx/>
                <a:buSzTx/>
                <a:buFontTx/>
                <a:buNone/>
                <a:tabLst/>
              </a:pPr>
              <a:endParaRPr kumimoji="0" lang="en-US" altLang="ja-JP" sz="14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p>
              <a:pPr marL="0" marR="0" lvl="0" indent="0" defTabSz="914400" rtl="0" eaLnBrk="0" fontAlgn="base" latinLnBrk="0" hangingPunct="0">
                <a:lnSpc>
                  <a:spcPct val="100000"/>
                </a:lnSpc>
                <a:spcBef>
                  <a:spcPct val="0"/>
                </a:spcBef>
                <a:spcAft>
                  <a:spcPct val="0"/>
                </a:spcAft>
                <a:buClrTx/>
                <a:buSzTx/>
                <a:buFontTx/>
                <a:buNone/>
                <a:tabLst/>
              </a:pPr>
              <a:r>
                <a:rPr kumimoji="0" lang="ja-JP" altLang="en-US" sz="14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p>
              <a:pPr marL="0" marR="0" lvl="0" indent="0" defTabSz="914400" rtl="0" eaLnBrk="0" fontAlgn="base" latinLnBrk="0" hangingPunct="0">
                <a:lnSpc>
                  <a:spcPct val="100000"/>
                </a:lnSpc>
                <a:spcBef>
                  <a:spcPct val="0"/>
                </a:spcBef>
                <a:spcAft>
                  <a:spcPct val="0"/>
                </a:spcAft>
                <a:buClrTx/>
                <a:buSzTx/>
                <a:buFontTx/>
                <a:buNone/>
                <a:tabLst/>
              </a:pPr>
              <a:endParaRPr kumimoji="0" lang="en-US" altLang="ja-JP" sz="14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p>
              <a:pPr marL="0" marR="0" lvl="0" indent="0" defTabSz="914400" rtl="0" eaLnBrk="0" fontAlgn="base" latinLnBrk="0" hangingPunct="0">
                <a:lnSpc>
                  <a:spcPct val="100000"/>
                </a:lnSpc>
                <a:spcBef>
                  <a:spcPct val="0"/>
                </a:spcBef>
                <a:spcAft>
                  <a:spcPct val="0"/>
                </a:spcAft>
                <a:buClrTx/>
                <a:buSzTx/>
                <a:buFontTx/>
                <a:buNone/>
                <a:tabLst/>
              </a:pPr>
              <a:r>
                <a:rPr kumimoji="0" lang="ja-JP" altLang="en-US" sz="14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p>
              <a:pPr marL="0" marR="0" lvl="0" indent="0" defTabSz="914400" rtl="0" eaLnBrk="0" fontAlgn="base" latinLnBrk="0" hangingPunct="0">
                <a:lnSpc>
                  <a:spcPct val="100000"/>
                </a:lnSpc>
                <a:spcBef>
                  <a:spcPct val="0"/>
                </a:spcBef>
                <a:spcAft>
                  <a:spcPct val="0"/>
                </a:spcAft>
                <a:buClrTx/>
                <a:buSzTx/>
                <a:buFontTx/>
                <a:buNone/>
                <a:tabLst/>
              </a:pPr>
              <a:endParaRPr kumimoji="0" lang="ja-JP" altLang="ja-JP" sz="2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p:txBody>
        </p:sp>
        <p:pic>
          <p:nvPicPr>
            <p:cNvPr id="18" name="オブジェクト 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912424" y="3356992"/>
              <a:ext cx="1620180" cy="1916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7" name="AutoShape 2"/>
          <p:cNvSpPr>
            <a:spLocks noChangeArrowheads="1"/>
          </p:cNvSpPr>
          <p:nvPr/>
        </p:nvSpPr>
        <p:spPr bwMode="auto">
          <a:xfrm rot="5400000">
            <a:off x="3072678" y="3352440"/>
            <a:ext cx="519113" cy="1146175"/>
          </a:xfrm>
          <a:prstGeom prst="curvedRightArrow">
            <a:avLst>
              <a:gd name="adj1" fmla="val 44159"/>
              <a:gd name="adj2" fmla="val 88318"/>
              <a:gd name="adj3" fmla="val 33333"/>
            </a:avLst>
          </a:prstGeom>
          <a:solidFill>
            <a:srgbClr val="0070C0"/>
          </a:solidFill>
          <a:ln w="38100">
            <a:solidFill>
              <a:srgbClr val="0000FF"/>
            </a:solidFill>
            <a:miter lim="800000"/>
            <a:headEnd/>
            <a:tailEnd/>
          </a:ln>
          <a:effectLst>
            <a:outerShdw dist="28398" dir="3806097" algn="ctr" rotWithShape="0">
              <a:srgbClr val="7F5F00">
                <a:alpha val="50000"/>
              </a:srgbClr>
            </a:outerShdw>
          </a:effectLst>
        </p:spPr>
        <p:txBody>
          <a:bodyPr vert="horz" wrap="square" lIns="74295" tIns="8890" rIns="74295" bIns="8890" numCol="1" anchor="t" anchorCtr="0" compatLnSpc="1">
            <a:prstTxWarp prst="textNoShape">
              <a:avLst/>
            </a:prstTxWarp>
          </a:bodyPr>
          <a:lstStyle/>
          <a:p>
            <a:endParaRPr lang="ja-JP" altLang="en-US">
              <a:latin typeface="ＭＳ ゴシック" panose="020B0609070205080204" pitchFamily="49" charset="-128"/>
              <a:ea typeface="ＭＳ ゴシック" panose="020B0609070205080204" pitchFamily="49" charset="-128"/>
            </a:endParaRPr>
          </a:p>
        </p:txBody>
      </p:sp>
      <p:sp>
        <p:nvSpPr>
          <p:cNvPr id="19" name="テキスト ボックス 18">
            <a:extLst>
              <a:ext uri="{FF2B5EF4-FFF2-40B4-BE49-F238E27FC236}">
                <a16:creationId xmlns:a16="http://schemas.microsoft.com/office/drawing/2014/main" id="{6CD3D21F-A9D4-4CEB-A15E-EF2E9E3B8C16}"/>
              </a:ext>
            </a:extLst>
          </p:cNvPr>
          <p:cNvSpPr txBox="1"/>
          <p:nvPr/>
        </p:nvSpPr>
        <p:spPr>
          <a:xfrm>
            <a:off x="5298250" y="28889"/>
            <a:ext cx="1595499" cy="553998"/>
          </a:xfrm>
          <a:prstGeom prst="rect">
            <a:avLst/>
          </a:prstGeom>
          <a:noFill/>
          <a:ln w="12700">
            <a:solidFill>
              <a:schemeClr val="tx1"/>
            </a:solidFill>
          </a:ln>
        </p:spPr>
        <p:txBody>
          <a:bodyPr wrap="square" lIns="0" tIns="0" rIns="0" bIns="0" rtlCol="0">
            <a:spAutoFit/>
          </a:bodyPr>
          <a:lstStyle/>
          <a:p>
            <a:pPr algn="ctr"/>
            <a:r>
              <a:rPr lang="ja-JP" altLang="en-US" sz="3600" dirty="0">
                <a:latin typeface="ＭＳ ゴシック" panose="020B0609070205080204" pitchFamily="49" charset="-128"/>
                <a:ea typeface="ＭＳ ゴシック" panose="020B0609070205080204" pitchFamily="49" charset="-128"/>
              </a:rPr>
              <a:t>活動①</a:t>
            </a:r>
            <a:endParaRPr kumimoji="1" lang="ja-JP" altLang="en-US" sz="3600" dirty="0">
              <a:latin typeface="ＭＳ ゴシック" panose="020B0609070205080204" pitchFamily="49" charset="-128"/>
              <a:ea typeface="ＭＳ ゴシック" panose="020B0609070205080204" pitchFamily="49" charset="-128"/>
            </a:endParaRPr>
          </a:p>
        </p:txBody>
      </p:sp>
      <p:sp>
        <p:nvSpPr>
          <p:cNvPr id="16" name="タイトル 1">
            <a:extLst>
              <a:ext uri="{FF2B5EF4-FFF2-40B4-BE49-F238E27FC236}">
                <a16:creationId xmlns:a16="http://schemas.microsoft.com/office/drawing/2014/main" id="{D1569B17-1B2F-4619-B039-3ACDEDF5F402}"/>
              </a:ext>
            </a:extLst>
          </p:cNvPr>
          <p:cNvSpPr txBox="1">
            <a:spLocks/>
          </p:cNvSpPr>
          <p:nvPr/>
        </p:nvSpPr>
        <p:spPr>
          <a:xfrm>
            <a:off x="83332" y="692696"/>
            <a:ext cx="12036660" cy="2821512"/>
          </a:xfrm>
          <a:prstGeom prst="rect">
            <a:avLst/>
          </a:prstGeom>
          <a:ln w="9525" cap="flat" cmpd="sng" algn="ctr">
            <a:noFill/>
            <a:prstDash val="solid"/>
          </a:ln>
        </p:spPr>
        <p:style>
          <a:lnRef idx="1">
            <a:schemeClr val="accent2"/>
          </a:lnRef>
          <a:fillRef idx="2">
            <a:schemeClr val="accent2"/>
          </a:fillRef>
          <a:effectRef idx="1">
            <a:schemeClr val="accent2"/>
          </a:effectRef>
          <a:fontRef idx="minor">
            <a:schemeClr val="dk1"/>
          </a:fontRef>
        </p:style>
        <p:txBody>
          <a:bodyPr vert="horz" lIns="0" tIns="0" rIns="0" bIns="0" rtlCol="0" anchor="t" anchorCtr="0">
            <a:noAutofit/>
          </a:bodyPr>
          <a:lstStyle>
            <a:lvl1pPr algn="r" defTabSz="914400" rtl="0" eaLnBrk="1" latinLnBrk="0" hangingPunct="1">
              <a:spcBef>
                <a:spcPct val="0"/>
              </a:spcBef>
              <a:buNone/>
              <a:defRPr kumimoji="1" lang="ja-JP" altLang="en-US" sz="800" b="0" i="0" u="none" strike="noStrike" kern="1200" baseline="0" smtClean="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l"/>
            <a:r>
              <a:rPr lang="ja-JP" altLang="en-US" sz="3600" dirty="0">
                <a:latin typeface="ＭＳ ゴシック" panose="020B0609070205080204" pitchFamily="49" charset="-128"/>
                <a:ea typeface="ＭＳ ゴシック" panose="020B0609070205080204" pitchFamily="49" charset="-128"/>
              </a:rPr>
              <a:t>（１）今後、あなたが困ったり落ち込んだりしたとき、　</a:t>
            </a:r>
          </a:p>
          <a:p>
            <a:pPr algn="l"/>
            <a:r>
              <a:rPr lang="ja-JP" altLang="en-US" sz="3600" dirty="0">
                <a:latin typeface="ＭＳ ゴシック" panose="020B0609070205080204" pitchFamily="49" charset="-128"/>
                <a:ea typeface="ＭＳ ゴシック" panose="020B0609070205080204" pitchFamily="49" charset="-128"/>
              </a:rPr>
              <a:t>　チャレンジしたいと思ったとき、</a:t>
            </a:r>
          </a:p>
          <a:p>
            <a:pPr algn="l"/>
            <a:r>
              <a:rPr lang="ja-JP" altLang="en-US" sz="3600" dirty="0">
                <a:latin typeface="ＭＳ ゴシック" panose="020B0609070205080204" pitchFamily="49" charset="-128"/>
                <a:ea typeface="ＭＳ ゴシック" panose="020B0609070205080204" pitchFamily="49" charset="-128"/>
              </a:rPr>
              <a:t>　「これがあれば大丈夫！」だと思える「強み」を</a:t>
            </a:r>
          </a:p>
          <a:p>
            <a:pPr algn="l"/>
            <a:r>
              <a:rPr lang="ja-JP" altLang="en-US" sz="3600" dirty="0">
                <a:latin typeface="ＭＳ ゴシック" panose="020B0609070205080204" pitchFamily="49" charset="-128"/>
                <a:ea typeface="ＭＳ ゴシック" panose="020B0609070205080204" pitchFamily="49" charset="-128"/>
              </a:rPr>
              <a:t>　３つ選んでリュックサックに入れましょう。</a:t>
            </a:r>
          </a:p>
        </p:txBody>
      </p:sp>
      <p:sp>
        <p:nvSpPr>
          <p:cNvPr id="3" name="テキスト ボックス 2"/>
          <p:cNvSpPr txBox="1"/>
          <p:nvPr/>
        </p:nvSpPr>
        <p:spPr>
          <a:xfrm>
            <a:off x="0" y="2832993"/>
            <a:ext cx="9825178" cy="1200329"/>
          </a:xfrm>
          <a:prstGeom prst="rect">
            <a:avLst/>
          </a:prstGeom>
          <a:noFill/>
        </p:spPr>
        <p:txBody>
          <a:bodyPr wrap="square" rtlCol="0">
            <a:spAutoFit/>
          </a:bodyPr>
          <a:lstStyle/>
          <a:p>
            <a:r>
              <a:rPr lang="ja-JP" altLang="en-US" sz="3600" dirty="0">
                <a:solidFill>
                  <a:sysClr val="windowText" lastClr="000000"/>
                </a:solidFill>
                <a:latin typeface="ＭＳ ゴシック" panose="020B0609070205080204" pitchFamily="49" charset="-128"/>
                <a:ea typeface="ＭＳ ゴシック" panose="020B0609070205080204" pitchFamily="49" charset="-128"/>
              </a:rPr>
              <a:t>（２）３つを選んだ理由を書きましょう。</a:t>
            </a:r>
          </a:p>
          <a:p>
            <a:endParaRPr kumimoji="1" lang="ja-JP" altLang="en-US" sz="3600"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263152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500"/>
                                        <p:tgtEl>
                                          <p:spTgt spid="2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7" grpId="0" animBg="1"/>
      <p:bldP spid="16" grpId="0" animBg="1"/>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5023609" y="2577027"/>
            <a:ext cx="6624736" cy="851973"/>
          </a:xfrm>
          <a:prstGeom prst="rect">
            <a:avLst/>
          </a:prstGeom>
          <a:ln/>
        </p:spPr>
        <p:style>
          <a:lnRef idx="1">
            <a:schemeClr val="accent5"/>
          </a:lnRef>
          <a:fillRef idx="2">
            <a:schemeClr val="accent5"/>
          </a:fillRef>
          <a:effectRef idx="1">
            <a:schemeClr val="accent5"/>
          </a:effectRef>
          <a:fontRef idx="minor">
            <a:schemeClr val="dk1"/>
          </a:fontRef>
        </p:style>
        <p:txBody>
          <a:bodyPr anchor="ct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a:lstStyle>
          <a:p>
            <a:pPr eaLnBrk="1" hangingPunct="1">
              <a:defRPr/>
            </a:pPr>
            <a:r>
              <a:rPr lang="en-US" altLang="ja-JP" sz="4800" dirty="0">
                <a:solidFill>
                  <a:prstClr val="black"/>
                </a:solidFill>
                <a:latin typeface="ＭＳ ゴシック" panose="020B0609070205080204" pitchFamily="49" charset="-128"/>
                <a:ea typeface="ＭＳ ゴシック" panose="020B0609070205080204" pitchFamily="49" charset="-128"/>
              </a:rPr>
              <a:t>【</a:t>
            </a:r>
            <a:r>
              <a:rPr lang="ja-JP" altLang="en-US" sz="4800" dirty="0">
                <a:solidFill>
                  <a:prstClr val="black"/>
                </a:solidFill>
                <a:latin typeface="ＭＳ ゴシック" panose="020B0609070205080204" pitchFamily="49" charset="-128"/>
                <a:ea typeface="ＭＳ ゴシック" panose="020B0609070205080204" pitchFamily="49" charset="-128"/>
              </a:rPr>
              <a:t>聴き方のポイント</a:t>
            </a:r>
            <a:r>
              <a:rPr lang="en-US" altLang="ja-JP" sz="4800" dirty="0">
                <a:solidFill>
                  <a:prstClr val="black"/>
                </a:solidFill>
                <a:latin typeface="ＭＳ ゴシック" panose="020B0609070205080204" pitchFamily="49" charset="-128"/>
                <a:ea typeface="ＭＳ ゴシック" panose="020B0609070205080204" pitchFamily="49" charset="-128"/>
              </a:rPr>
              <a:t>】</a:t>
            </a:r>
            <a:endParaRPr lang="ja-JP" altLang="en-US" sz="4800" dirty="0">
              <a:solidFill>
                <a:prstClr val="black"/>
              </a:solidFill>
              <a:latin typeface="ＭＳ ゴシック" panose="020B0609070205080204" pitchFamily="49" charset="-128"/>
              <a:ea typeface="ＭＳ ゴシック" panose="020B0609070205080204" pitchFamily="49" charset="-128"/>
            </a:endParaRPr>
          </a:p>
        </p:txBody>
      </p:sp>
      <p:grpSp>
        <p:nvGrpSpPr>
          <p:cNvPr id="2" name="グループ化 1"/>
          <p:cNvGrpSpPr/>
          <p:nvPr/>
        </p:nvGrpSpPr>
        <p:grpSpPr>
          <a:xfrm>
            <a:off x="6158163" y="3722397"/>
            <a:ext cx="4723902" cy="2934951"/>
            <a:chOff x="5553425" y="3553374"/>
            <a:chExt cx="4723902" cy="2934951"/>
          </a:xfrm>
        </p:grpSpPr>
        <p:sp>
          <p:nvSpPr>
            <p:cNvPr id="5" name="角丸四角形 4"/>
            <p:cNvSpPr/>
            <p:nvPr/>
          </p:nvSpPr>
          <p:spPr>
            <a:xfrm>
              <a:off x="5568908" y="3553374"/>
              <a:ext cx="4690840" cy="741204"/>
            </a:xfrm>
            <a:prstGeom prst="roundRect">
              <a:avLst/>
            </a:prstGeom>
            <a:ln/>
          </p:spPr>
          <p:style>
            <a:lnRef idx="1">
              <a:schemeClr val="accent5"/>
            </a:lnRef>
            <a:fillRef idx="2">
              <a:schemeClr val="accent5"/>
            </a:fillRef>
            <a:effectRef idx="1">
              <a:schemeClr val="accent5"/>
            </a:effectRef>
            <a:fontRef idx="minor">
              <a:schemeClr val="dk1"/>
            </a:fontRef>
          </p:style>
          <p:txBody>
            <a:bodyPr anchor="ctr"/>
            <a:lstStyle/>
            <a:p>
              <a:pPr>
                <a:defRPr/>
              </a:pPr>
              <a:r>
                <a:rPr lang="ja-JP" altLang="en-US" sz="3600" b="1" dirty="0">
                  <a:solidFill>
                    <a:prstClr val="black"/>
                  </a:solidFill>
                  <a:latin typeface="ＭＳ ゴシック" panose="020B0609070205080204" pitchFamily="49" charset="-128"/>
                  <a:ea typeface="ＭＳ ゴシック" panose="020B0609070205080204" pitchFamily="49" charset="-128"/>
                </a:rPr>
                <a:t>①</a:t>
              </a:r>
              <a:r>
                <a:rPr lang="ja-JP" altLang="en-US" sz="3600" b="1" dirty="0">
                  <a:solidFill>
                    <a:srgbClr val="FF0000"/>
                  </a:solidFill>
                  <a:latin typeface="ＭＳ ゴシック" panose="020B0609070205080204" pitchFamily="49" charset="-128"/>
                  <a:ea typeface="ＭＳ ゴシック" panose="020B0609070205080204" pitchFamily="49" charset="-128"/>
                </a:rPr>
                <a:t>相手を見る</a:t>
              </a:r>
            </a:p>
          </p:txBody>
        </p:sp>
        <p:sp>
          <p:nvSpPr>
            <p:cNvPr id="6" name="角丸四角形 5"/>
            <p:cNvSpPr/>
            <p:nvPr/>
          </p:nvSpPr>
          <p:spPr>
            <a:xfrm>
              <a:off x="5571004" y="4645809"/>
              <a:ext cx="4706323" cy="754979"/>
            </a:xfrm>
            <a:prstGeom prst="roundRect">
              <a:avLst/>
            </a:prstGeom>
            <a:ln/>
          </p:spPr>
          <p:style>
            <a:lnRef idx="1">
              <a:schemeClr val="accent5"/>
            </a:lnRef>
            <a:fillRef idx="2">
              <a:schemeClr val="accent5"/>
            </a:fillRef>
            <a:effectRef idx="1">
              <a:schemeClr val="accent5"/>
            </a:effectRef>
            <a:fontRef idx="minor">
              <a:schemeClr val="dk1"/>
            </a:fontRef>
          </p:style>
          <p:txBody>
            <a:bodyPr anchor="ctr"/>
            <a:lstStyle/>
            <a:p>
              <a:pPr>
                <a:defRPr/>
              </a:pPr>
              <a:r>
                <a:rPr lang="ja-JP" altLang="en-US" sz="3300" b="1" dirty="0">
                  <a:solidFill>
                    <a:prstClr val="black"/>
                  </a:solidFill>
                  <a:latin typeface="ＭＳ ゴシック" panose="020B0609070205080204" pitchFamily="49" charset="-128"/>
                  <a:ea typeface="ＭＳ ゴシック" panose="020B0609070205080204" pitchFamily="49" charset="-128"/>
                </a:rPr>
                <a:t>②</a:t>
              </a:r>
              <a:r>
                <a:rPr lang="ja-JP" altLang="en-US" sz="3300" b="1" dirty="0">
                  <a:solidFill>
                    <a:srgbClr val="FF0000"/>
                  </a:solidFill>
                  <a:latin typeface="ＭＳ ゴシック" panose="020B0609070205080204" pitchFamily="49" charset="-128"/>
                  <a:ea typeface="ＭＳ ゴシック" panose="020B0609070205080204" pitchFamily="49" charset="-128"/>
                </a:rPr>
                <a:t>うなずき</a:t>
              </a:r>
              <a:r>
                <a:rPr lang="ja-JP" altLang="en-US" sz="3300" b="1" dirty="0">
                  <a:solidFill>
                    <a:prstClr val="black"/>
                  </a:solidFill>
                  <a:latin typeface="ＭＳ ゴシック" panose="020B0609070205080204" pitchFamily="49" charset="-128"/>
                  <a:ea typeface="ＭＳ ゴシック" panose="020B0609070205080204" pitchFamily="49" charset="-128"/>
                </a:rPr>
                <a:t>ながら聴く</a:t>
              </a:r>
            </a:p>
          </p:txBody>
        </p:sp>
        <p:sp>
          <p:nvSpPr>
            <p:cNvPr id="7" name="角丸四角形 6"/>
            <p:cNvSpPr/>
            <p:nvPr/>
          </p:nvSpPr>
          <p:spPr>
            <a:xfrm>
              <a:off x="5553425" y="5733346"/>
              <a:ext cx="4706323" cy="754979"/>
            </a:xfrm>
            <a:prstGeom prst="roundRect">
              <a:avLst/>
            </a:prstGeom>
            <a:ln/>
          </p:spPr>
          <p:style>
            <a:lnRef idx="1">
              <a:schemeClr val="accent5"/>
            </a:lnRef>
            <a:fillRef idx="2">
              <a:schemeClr val="accent5"/>
            </a:fillRef>
            <a:effectRef idx="1">
              <a:schemeClr val="accent5"/>
            </a:effectRef>
            <a:fontRef idx="minor">
              <a:schemeClr val="dk1"/>
            </a:fontRef>
          </p:style>
          <p:txBody>
            <a:bodyPr anchor="ctr"/>
            <a:lstStyle/>
            <a:p>
              <a:pPr>
                <a:defRPr/>
              </a:pPr>
              <a:r>
                <a:rPr lang="ja-JP" altLang="en-US" sz="3600" b="1" dirty="0">
                  <a:solidFill>
                    <a:prstClr val="black"/>
                  </a:solidFill>
                  <a:latin typeface="ＭＳ ゴシック" panose="020B0609070205080204" pitchFamily="49" charset="-128"/>
                  <a:ea typeface="ＭＳ ゴシック" panose="020B0609070205080204" pitchFamily="49" charset="-128"/>
                </a:rPr>
                <a:t>③</a:t>
              </a:r>
              <a:r>
                <a:rPr lang="ja-JP" altLang="en-US" sz="3600" b="1" dirty="0">
                  <a:solidFill>
                    <a:srgbClr val="FF0000"/>
                  </a:solidFill>
                  <a:latin typeface="ＭＳ ゴシック" panose="020B0609070205080204" pitchFamily="49" charset="-128"/>
                  <a:ea typeface="ＭＳ ゴシック" panose="020B0609070205080204" pitchFamily="49" charset="-128"/>
                </a:rPr>
                <a:t>最後まで</a:t>
              </a:r>
              <a:r>
                <a:rPr lang="ja-JP" altLang="en-US" sz="3600" b="1" dirty="0">
                  <a:solidFill>
                    <a:prstClr val="black"/>
                  </a:solidFill>
                  <a:latin typeface="ＭＳ ゴシック" panose="020B0609070205080204" pitchFamily="49" charset="-128"/>
                  <a:ea typeface="ＭＳ ゴシック" panose="020B0609070205080204" pitchFamily="49" charset="-128"/>
                </a:rPr>
                <a:t>聴く</a:t>
              </a:r>
            </a:p>
          </p:txBody>
        </p:sp>
      </p:grpSp>
      <p:pic>
        <p:nvPicPr>
          <p:cNvPr id="8" name="図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00138" y="3217756"/>
            <a:ext cx="3312368" cy="3505151"/>
          </a:xfrm>
          <a:prstGeom prst="rect">
            <a:avLst/>
          </a:prstGeom>
        </p:spPr>
      </p:pic>
      <p:sp>
        <p:nvSpPr>
          <p:cNvPr id="10" name="タイトル 1"/>
          <p:cNvSpPr txBox="1">
            <a:spLocks/>
          </p:cNvSpPr>
          <p:nvPr/>
        </p:nvSpPr>
        <p:spPr>
          <a:xfrm>
            <a:off x="16018" y="-1"/>
            <a:ext cx="4819842" cy="553997"/>
          </a:xfrm>
          <a:prstGeom prst="rect">
            <a:avLst/>
          </a:prstGeom>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Autofit/>
          </a:bodyPr>
          <a:lstStyle>
            <a:lvl1pPr algn="r" defTabSz="914400" rtl="0" eaLnBrk="1" latinLnBrk="0" hangingPunct="1">
              <a:spcBef>
                <a:spcPct val="0"/>
              </a:spcBef>
              <a:buNone/>
              <a:defRPr kumimoji="1" lang="ja-JP" altLang="en-US" sz="800" b="0" i="0" u="none" strike="noStrike" kern="1200" baseline="0" smtClean="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l"/>
            <a:r>
              <a:rPr lang="ja-JP" altLang="en-US" sz="3600" dirty="0">
                <a:latin typeface="ＭＳ ゴシック" panose="020B0609070205080204" pitchFamily="49" charset="-128"/>
                <a:ea typeface="ＭＳ ゴシック" panose="020B0609070205080204" pitchFamily="49" charset="-128"/>
              </a:rPr>
              <a:t>これがあれば大丈夫！</a:t>
            </a:r>
            <a:endParaRPr lang="en-US" sz="3600" dirty="0">
              <a:latin typeface="ＭＳ ゴシック" panose="020B0609070205080204" pitchFamily="49" charset="-128"/>
              <a:ea typeface="ＭＳ ゴシック" panose="020B0609070205080204" pitchFamily="49" charset="-128"/>
            </a:endParaRPr>
          </a:p>
        </p:txBody>
      </p:sp>
      <p:sp>
        <p:nvSpPr>
          <p:cNvPr id="13" name="テキスト ボックス 12">
            <a:extLst>
              <a:ext uri="{FF2B5EF4-FFF2-40B4-BE49-F238E27FC236}">
                <a16:creationId xmlns:a16="http://schemas.microsoft.com/office/drawing/2014/main" id="{DA82F375-172E-4287-93FD-2927014EC4DD}"/>
              </a:ext>
            </a:extLst>
          </p:cNvPr>
          <p:cNvSpPr txBox="1"/>
          <p:nvPr/>
        </p:nvSpPr>
        <p:spPr>
          <a:xfrm>
            <a:off x="5023210" y="31790"/>
            <a:ext cx="1595499" cy="553998"/>
          </a:xfrm>
          <a:prstGeom prst="rect">
            <a:avLst/>
          </a:prstGeom>
          <a:noFill/>
          <a:ln w="12700">
            <a:solidFill>
              <a:schemeClr val="tx1"/>
            </a:solidFill>
          </a:ln>
        </p:spPr>
        <p:txBody>
          <a:bodyPr wrap="square" lIns="0" tIns="0" rIns="0" bIns="0" rtlCol="0">
            <a:spAutoFit/>
          </a:bodyPr>
          <a:lstStyle/>
          <a:p>
            <a:pPr algn="ctr"/>
            <a:r>
              <a:rPr lang="ja-JP" altLang="en-US" sz="3600" dirty="0">
                <a:latin typeface="ＭＳ ゴシック" panose="020B0609070205080204" pitchFamily="49" charset="-128"/>
                <a:ea typeface="ＭＳ ゴシック" panose="020B0609070205080204" pitchFamily="49" charset="-128"/>
              </a:rPr>
              <a:t>活動②</a:t>
            </a:r>
            <a:endParaRPr kumimoji="1" lang="ja-JP" altLang="en-US" sz="3600" dirty="0">
              <a:latin typeface="ＭＳ ゴシック" panose="020B0609070205080204" pitchFamily="49" charset="-128"/>
              <a:ea typeface="ＭＳ ゴシック" panose="020B0609070205080204" pitchFamily="49" charset="-128"/>
            </a:endParaRPr>
          </a:p>
        </p:txBody>
      </p:sp>
      <p:sp>
        <p:nvSpPr>
          <p:cNvPr id="11" name="タイトル 1">
            <a:extLst>
              <a:ext uri="{FF2B5EF4-FFF2-40B4-BE49-F238E27FC236}">
                <a16:creationId xmlns:a16="http://schemas.microsoft.com/office/drawing/2014/main" id="{39D51C28-F5F0-4F70-8A86-FADD10BEC066}"/>
              </a:ext>
            </a:extLst>
          </p:cNvPr>
          <p:cNvSpPr txBox="1">
            <a:spLocks/>
          </p:cNvSpPr>
          <p:nvPr/>
        </p:nvSpPr>
        <p:spPr>
          <a:xfrm>
            <a:off x="77670" y="747299"/>
            <a:ext cx="12036660" cy="1432870"/>
          </a:xfrm>
          <a:prstGeom prst="rect">
            <a:avLst/>
          </a:prstGeom>
          <a:ln w="9525" cap="flat" cmpd="sng" algn="ctr">
            <a:noFill/>
            <a:prstDash val="solid"/>
          </a:ln>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Autofit/>
          </a:bodyPr>
          <a:lstStyle>
            <a:lvl1pPr algn="r" defTabSz="914400" rtl="0" eaLnBrk="1" latinLnBrk="0" hangingPunct="1">
              <a:spcBef>
                <a:spcPct val="0"/>
              </a:spcBef>
              <a:buNone/>
              <a:defRPr kumimoji="1" lang="ja-JP" altLang="en-US" sz="800" b="0" i="0" u="none" strike="noStrike" kern="1200" baseline="0" smtClean="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l"/>
            <a:r>
              <a:rPr lang="ja-JP" altLang="en-US" sz="4800" dirty="0">
                <a:solidFill>
                  <a:prstClr val="black"/>
                </a:solidFill>
                <a:latin typeface="ＭＳ ゴシック" panose="020B0609070205080204" pitchFamily="49" charset="-128"/>
                <a:ea typeface="ＭＳ ゴシック" panose="020B0609070205080204" pitchFamily="49" charset="-128"/>
              </a:rPr>
              <a:t>自分が選んだ「強み」と選んだ理由についてグループで伝え合おう</a:t>
            </a:r>
            <a:endParaRPr lang="ja-JP" altLang="en-US" sz="4800"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260604872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up)">
                                      <p:cBhvr>
                                        <p:cTn id="12" dur="5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99356" y="296652"/>
            <a:ext cx="11557284" cy="1080120"/>
          </a:xfrm>
        </p:spPr>
        <p:style>
          <a:lnRef idx="1">
            <a:schemeClr val="accent2"/>
          </a:lnRef>
          <a:fillRef idx="2">
            <a:schemeClr val="accent2"/>
          </a:fillRef>
          <a:effectRef idx="1">
            <a:schemeClr val="accent2"/>
          </a:effectRef>
          <a:fontRef idx="minor">
            <a:schemeClr val="dk1"/>
          </a:fontRef>
        </p:style>
        <p:txBody>
          <a:bodyPr>
            <a:noAutofit/>
          </a:bodyPr>
          <a:lstStyle/>
          <a:p>
            <a:pPr algn="ctr">
              <a:defRPr lang="ja-JP" altLang="en-US"/>
            </a:pPr>
            <a:r>
              <a:rPr lang="ja-JP" altLang="en-US" sz="4800" dirty="0">
                <a:latin typeface="ＭＳ ゴシック" panose="020B0609070205080204" pitchFamily="49" charset="-128"/>
                <a:ea typeface="ＭＳ ゴシック" panose="020B0609070205080204" pitchFamily="49" charset="-128"/>
              </a:rPr>
              <a:t>　今日の学習を振り返りましょう　　　　　　　　</a:t>
            </a:r>
          </a:p>
        </p:txBody>
      </p:sp>
      <p:sp>
        <p:nvSpPr>
          <p:cNvPr id="12" name="雲形吹き出し 11"/>
          <p:cNvSpPr/>
          <p:nvPr/>
        </p:nvSpPr>
        <p:spPr>
          <a:xfrm>
            <a:off x="9774720" y="2425127"/>
            <a:ext cx="1570898" cy="936000"/>
          </a:xfrm>
          <a:prstGeom prst="cloudCallout">
            <a:avLst>
              <a:gd name="adj1" fmla="val -19829"/>
              <a:gd name="adj2" fmla="val 102924"/>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ja-JP" altLang="en-US"/>
            </a:pPr>
            <a:endParaRPr lang="ja-JP" altLang="en-US">
              <a:solidFill>
                <a:prstClr val="white"/>
              </a:solidFill>
              <a:latin typeface="ＭＳ ゴシック" panose="020B0609070205080204" pitchFamily="49" charset="-128"/>
              <a:ea typeface="ＭＳ ゴシック" panose="020B0609070205080204" pitchFamily="49" charset="-128"/>
            </a:endParaRPr>
          </a:p>
        </p:txBody>
      </p:sp>
      <p:sp>
        <p:nvSpPr>
          <p:cNvPr id="13" name="雲形吹き出し 12"/>
          <p:cNvSpPr/>
          <p:nvPr/>
        </p:nvSpPr>
        <p:spPr>
          <a:xfrm>
            <a:off x="6966720" y="2425127"/>
            <a:ext cx="1570898" cy="936000"/>
          </a:xfrm>
          <a:prstGeom prst="cloudCallout">
            <a:avLst>
              <a:gd name="adj1" fmla="val -20833"/>
              <a:gd name="adj2" fmla="val 101240"/>
            </a:avLst>
          </a:prstGeom>
          <a:solidFill>
            <a:srgbClr val="FF99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ja-JP" altLang="en-US"/>
            </a:pPr>
            <a:endParaRPr lang="ja-JP" altLang="en-US">
              <a:solidFill>
                <a:prstClr val="white"/>
              </a:solidFill>
              <a:latin typeface="ＭＳ ゴシック" panose="020B0609070205080204" pitchFamily="49" charset="-128"/>
              <a:ea typeface="ＭＳ ゴシック" panose="020B0609070205080204" pitchFamily="49" charset="-128"/>
            </a:endParaRPr>
          </a:p>
        </p:txBody>
      </p:sp>
      <p:sp>
        <p:nvSpPr>
          <p:cNvPr id="14" name="雲形吹き出し 13"/>
          <p:cNvSpPr/>
          <p:nvPr/>
        </p:nvSpPr>
        <p:spPr>
          <a:xfrm>
            <a:off x="4013225" y="2442482"/>
            <a:ext cx="1570898" cy="936000"/>
          </a:xfrm>
          <a:prstGeom prst="cloudCallout">
            <a:avLst>
              <a:gd name="adj1" fmla="val -20833"/>
              <a:gd name="adj2" fmla="val 81028"/>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ja-JP" altLang="en-US"/>
            </a:pPr>
            <a:endParaRPr lang="ja-JP" altLang="en-US">
              <a:solidFill>
                <a:prstClr val="white"/>
              </a:solidFill>
              <a:latin typeface="ＭＳ ゴシック" panose="020B0609070205080204" pitchFamily="49" charset="-128"/>
              <a:ea typeface="ＭＳ ゴシック" panose="020B0609070205080204" pitchFamily="49" charset="-128"/>
            </a:endParaRPr>
          </a:p>
        </p:txBody>
      </p:sp>
      <p:sp>
        <p:nvSpPr>
          <p:cNvPr id="15" name="雲形吹き出し 14"/>
          <p:cNvSpPr/>
          <p:nvPr/>
        </p:nvSpPr>
        <p:spPr>
          <a:xfrm>
            <a:off x="1205225" y="2442482"/>
            <a:ext cx="1570898" cy="936000"/>
          </a:xfrm>
          <a:prstGeom prst="cloudCallout">
            <a:avLst>
              <a:gd name="adj1" fmla="val -15815"/>
              <a:gd name="adj2" fmla="val 91134"/>
            </a:avLst>
          </a:prstGeom>
          <a:solidFill>
            <a:srgbClr val="CCFF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ja-JP" altLang="en-US"/>
            </a:pPr>
            <a:endParaRPr lang="ja-JP" altLang="en-US">
              <a:solidFill>
                <a:prstClr val="white"/>
              </a:solidFill>
              <a:latin typeface="ＭＳ ゴシック" panose="020B0609070205080204" pitchFamily="49" charset="-128"/>
              <a:ea typeface="ＭＳ ゴシック" panose="020B0609070205080204" pitchFamily="49" charset="-128"/>
            </a:endParaRPr>
          </a:p>
        </p:txBody>
      </p:sp>
      <p:pic>
        <p:nvPicPr>
          <p:cNvPr id="20" name="図 1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28048" y="4030422"/>
            <a:ext cx="1912974" cy="2251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図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876800" y="4030422"/>
            <a:ext cx="1565275" cy="226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図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526995" y="4084095"/>
            <a:ext cx="1697038" cy="2262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図 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995311" y="3947007"/>
            <a:ext cx="1990725" cy="2335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28590753"/>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3391" y="512676"/>
            <a:ext cx="10896813" cy="5945519"/>
          </a:xfrm>
          <a:prstGeom prst="rect">
            <a:avLst/>
          </a:prstGeom>
          <a:ln>
            <a:noFill/>
          </a:ln>
          <a:effectLst>
            <a:softEdge rad="112500"/>
          </a:effectLst>
        </p:spPr>
      </p:pic>
      <p:sp>
        <p:nvSpPr>
          <p:cNvPr id="5" name="テキスト ボックス 4"/>
          <p:cNvSpPr txBox="1"/>
          <p:nvPr/>
        </p:nvSpPr>
        <p:spPr>
          <a:xfrm>
            <a:off x="899322" y="1674945"/>
            <a:ext cx="10393355" cy="2123658"/>
          </a:xfrm>
          <a:prstGeom prst="rect">
            <a:avLst/>
          </a:prstGeom>
          <a:noFill/>
        </p:spPr>
        <p:txBody>
          <a:bodyPr wrap="square" rtlCol="0">
            <a:spAutoFit/>
          </a:bodyPr>
          <a:lstStyle/>
          <a:p>
            <a:r>
              <a:rPr kumimoji="1" lang="ja-JP" altLang="en-US" sz="4800" b="1" dirty="0">
                <a:latin typeface="ＭＳ ゴシック" panose="020B0609070205080204" pitchFamily="49" charset="-128"/>
                <a:ea typeface="ＭＳ ゴシック" panose="020B0609070205080204" pitchFamily="49" charset="-128"/>
              </a:rPr>
              <a:t>自分の「強み」を生かして</a:t>
            </a:r>
            <a:endParaRPr kumimoji="1" lang="en-US" altLang="ja-JP" sz="4800" b="1" dirty="0">
              <a:latin typeface="ＭＳ ゴシック" panose="020B0609070205080204" pitchFamily="49" charset="-128"/>
              <a:ea typeface="ＭＳ ゴシック" panose="020B0609070205080204" pitchFamily="49" charset="-128"/>
            </a:endParaRPr>
          </a:p>
          <a:p>
            <a:r>
              <a:rPr kumimoji="1" lang="ja-JP" altLang="en-US" sz="4800" b="1" dirty="0">
                <a:latin typeface="ＭＳ ゴシック" panose="020B0609070205080204" pitchFamily="49" charset="-128"/>
                <a:ea typeface="ＭＳ ゴシック" panose="020B0609070205080204" pitchFamily="49" charset="-128"/>
              </a:rPr>
              <a:t>　　　　自分らしく頑張りましょう</a:t>
            </a:r>
            <a:endParaRPr kumimoji="1" lang="en-US" altLang="ja-JP" sz="4800" b="1" dirty="0">
              <a:latin typeface="ＭＳ ゴシック" panose="020B0609070205080204" pitchFamily="49" charset="-128"/>
              <a:ea typeface="ＭＳ ゴシック" panose="020B0609070205080204" pitchFamily="49" charset="-128"/>
            </a:endParaRPr>
          </a:p>
          <a:p>
            <a:endParaRPr kumimoji="1" lang="en-US" altLang="ja-JP" sz="3600" dirty="0">
              <a:latin typeface="ＭＳ ゴシック" panose="020B0609070205080204" pitchFamily="49" charset="-128"/>
              <a:ea typeface="ＭＳ ゴシック" panose="020B0609070205080204" pitchFamily="49" charset="-128"/>
            </a:endParaRPr>
          </a:p>
        </p:txBody>
      </p:sp>
      <p:pic>
        <p:nvPicPr>
          <p:cNvPr id="2" name="図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95432" y="3151459"/>
            <a:ext cx="2125551" cy="3488083"/>
          </a:xfrm>
          <a:prstGeom prst="rect">
            <a:avLst/>
          </a:prstGeom>
        </p:spPr>
      </p:pic>
      <p:sp>
        <p:nvSpPr>
          <p:cNvPr id="3" name="円/楕円 2"/>
          <p:cNvSpPr/>
          <p:nvPr/>
        </p:nvSpPr>
        <p:spPr>
          <a:xfrm>
            <a:off x="2855640" y="4933079"/>
            <a:ext cx="684076" cy="684076"/>
          </a:xfrm>
          <a:prstGeom prst="ellipse">
            <a:avLst/>
          </a:prstGeom>
          <a:ln>
            <a:solidFill>
              <a:schemeClr val="accent6">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8" name="星 5 7"/>
          <p:cNvSpPr/>
          <p:nvPr/>
        </p:nvSpPr>
        <p:spPr>
          <a:xfrm rot="384247">
            <a:off x="2897200" y="5026102"/>
            <a:ext cx="600958" cy="498031"/>
          </a:xfrm>
          <a:prstGeom prst="star5">
            <a:avLst/>
          </a:prstGeom>
          <a:noFill/>
          <a:ln w="28575" cap="flat" cmpd="sng" algn="ctr">
            <a:solidFill>
              <a:srgbClr val="993300"/>
            </a:solidFill>
            <a:prstDash val="solid"/>
            <a:miter lim="800000"/>
          </a:ln>
          <a:effectLst/>
        </p:spPr>
        <p:txBody>
          <a:bodyPr/>
          <a:lstStyle/>
          <a:p>
            <a:endParaRPr lang="ja-JP" altLang="en-US" sz="1350"/>
          </a:p>
        </p:txBody>
      </p:sp>
    </p:spTree>
    <p:extLst>
      <p:ext uri="{BB962C8B-B14F-4D97-AF65-F5344CB8AC3E}">
        <p14:creationId xmlns:p14="http://schemas.microsoft.com/office/powerpoint/2010/main" val="320991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animBg="1"/>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40116" y="3384446"/>
            <a:ext cx="3096345" cy="3113514"/>
          </a:xfrm>
          <a:prstGeom prst="rect">
            <a:avLst/>
          </a:prstGeom>
        </p:spPr>
      </p:pic>
      <p:sp>
        <p:nvSpPr>
          <p:cNvPr id="6" name="テキスト ボックス 5"/>
          <p:cNvSpPr txBox="1"/>
          <p:nvPr/>
        </p:nvSpPr>
        <p:spPr>
          <a:xfrm>
            <a:off x="-24680" y="-27384"/>
            <a:ext cx="4104456" cy="646331"/>
          </a:xfrm>
          <a:prstGeom prst="rect">
            <a:avLst/>
          </a:prstGeom>
          <a:solidFill>
            <a:srgbClr val="00B050"/>
          </a:solidFill>
        </p:spPr>
        <p:txBody>
          <a:bodyPr wrap="square" rtlCol="0">
            <a:spAutoFit/>
          </a:bodyPr>
          <a:lstStyle/>
          <a:p>
            <a:pPr algn="ctr"/>
            <a:r>
              <a:rPr kumimoji="1" lang="ja-JP" altLang="en-US" sz="3600" b="1" dirty="0">
                <a:solidFill>
                  <a:schemeClr val="bg1"/>
                </a:solidFill>
                <a:latin typeface="ＭＳ ゴシック" panose="020B0609070205080204" pitchFamily="49" charset="-128"/>
                <a:ea typeface="ＭＳ ゴシック" panose="020B0609070205080204" pitchFamily="49" charset="-128"/>
              </a:rPr>
              <a:t>１時目の振り返り</a:t>
            </a:r>
          </a:p>
        </p:txBody>
      </p:sp>
      <p:sp>
        <p:nvSpPr>
          <p:cNvPr id="10" name="タイトル 1"/>
          <p:cNvSpPr>
            <a:spLocks noGrp="1"/>
          </p:cNvSpPr>
          <p:nvPr>
            <p:ph type="title"/>
          </p:nvPr>
        </p:nvSpPr>
        <p:spPr>
          <a:xfrm>
            <a:off x="113674" y="962236"/>
            <a:ext cx="11964652" cy="1548172"/>
          </a:xfrm>
          <a:ln/>
        </p:spPr>
        <p:style>
          <a:lnRef idx="1">
            <a:schemeClr val="accent2"/>
          </a:lnRef>
          <a:fillRef idx="2">
            <a:schemeClr val="accent2"/>
          </a:fillRef>
          <a:effectRef idx="1">
            <a:schemeClr val="accent2"/>
          </a:effectRef>
          <a:fontRef idx="minor">
            <a:schemeClr val="dk1"/>
          </a:fontRef>
        </p:style>
        <p:txBody>
          <a:bodyPr>
            <a:noAutofit/>
          </a:bodyPr>
          <a:lstStyle/>
          <a:p>
            <a:pPr algn="l"/>
            <a:r>
              <a:rPr lang="ja-JP" altLang="en-US" sz="4000" dirty="0">
                <a:solidFill>
                  <a:schemeClr val="tx1"/>
                </a:solidFill>
                <a:latin typeface="ＭＳ ゴシック" panose="020B0609070205080204" pitchFamily="49" charset="-128"/>
                <a:ea typeface="ＭＳ ゴシック" panose="020B0609070205080204" pitchFamily="49" charset="-128"/>
              </a:rPr>
              <a:t>め あ て：①　自分や友達の「強み」を知ろう</a:t>
            </a:r>
            <a:br>
              <a:rPr lang="en-US" altLang="ja-JP" sz="4000" dirty="0">
                <a:solidFill>
                  <a:schemeClr val="tx1"/>
                </a:solidFill>
                <a:latin typeface="ＭＳ ゴシック" panose="020B0609070205080204" pitchFamily="49" charset="-128"/>
                <a:ea typeface="ＭＳ ゴシック" panose="020B0609070205080204" pitchFamily="49" charset="-128"/>
              </a:rPr>
            </a:br>
            <a:r>
              <a:rPr lang="ja-JP" altLang="en-US" sz="4000" dirty="0">
                <a:solidFill>
                  <a:schemeClr val="tx1"/>
                </a:solidFill>
                <a:latin typeface="ＭＳ ゴシック" panose="020B0609070205080204" pitchFamily="49" charset="-128"/>
                <a:ea typeface="ＭＳ ゴシック" panose="020B0609070205080204" pitchFamily="49" charset="-128"/>
              </a:rPr>
              <a:t>交流活動：自分</a:t>
            </a:r>
            <a:r>
              <a:rPr lang="en-US" altLang="ja-JP" sz="4000" dirty="0">
                <a:solidFill>
                  <a:schemeClr val="tx1"/>
                </a:solidFill>
                <a:latin typeface="ＭＳ ゴシック" panose="020B0609070205080204" pitchFamily="49" charset="-128"/>
                <a:ea typeface="ＭＳ ゴシック" panose="020B0609070205080204" pitchFamily="49" charset="-128"/>
              </a:rPr>
              <a:t>Webbing</a:t>
            </a:r>
            <a:endParaRPr lang="ja-JP" altLang="en-US" sz="4000" dirty="0">
              <a:solidFill>
                <a:schemeClr val="tx1"/>
              </a:solidFill>
              <a:latin typeface="ＭＳ ゴシック" panose="020B0609070205080204" pitchFamily="49" charset="-128"/>
              <a:ea typeface="ＭＳ ゴシック" panose="020B0609070205080204" pitchFamily="49" charset="-128"/>
            </a:endParaRPr>
          </a:p>
        </p:txBody>
      </p:sp>
      <p:pic>
        <p:nvPicPr>
          <p:cNvPr id="11" name="図 10">
            <a:extLst>
              <a:ext uri="{FF2B5EF4-FFF2-40B4-BE49-F238E27FC236}">
                <a16:creationId xmlns:a16="http://schemas.microsoft.com/office/drawing/2014/main" id="{082CB0BE-820D-499D-82B3-5185F67E2D28}"/>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2326605" y="2888940"/>
            <a:ext cx="3506341" cy="3476542"/>
          </a:xfrm>
          <a:prstGeom prst="rect">
            <a:avLst/>
          </a:prstGeom>
        </p:spPr>
      </p:pic>
    </p:spTree>
    <p:extLst>
      <p:ext uri="{BB962C8B-B14F-4D97-AF65-F5344CB8AC3E}">
        <p14:creationId xmlns:p14="http://schemas.microsoft.com/office/powerpoint/2010/main" val="906183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1"/>
          <p:cNvSpPr>
            <a:spLocks noGrp="1"/>
          </p:cNvSpPr>
          <p:nvPr>
            <p:ph type="title"/>
          </p:nvPr>
        </p:nvSpPr>
        <p:spPr>
          <a:xfrm>
            <a:off x="0" y="726997"/>
            <a:ext cx="12192000" cy="2500174"/>
          </a:xfrm>
          <a:ln/>
        </p:spPr>
        <p:style>
          <a:lnRef idx="1">
            <a:schemeClr val="accent2"/>
          </a:lnRef>
          <a:fillRef idx="2">
            <a:schemeClr val="accent2"/>
          </a:fillRef>
          <a:effectRef idx="1">
            <a:schemeClr val="accent2"/>
          </a:effectRef>
          <a:fontRef idx="minor">
            <a:schemeClr val="dk1"/>
          </a:fontRef>
        </p:style>
        <p:txBody>
          <a:bodyPr>
            <a:noAutofit/>
          </a:bodyPr>
          <a:lstStyle/>
          <a:p>
            <a:pPr algn="l"/>
            <a:r>
              <a:rPr lang="ja-JP" altLang="en-US" sz="4000" dirty="0">
                <a:solidFill>
                  <a:schemeClr val="tx1"/>
                </a:solidFill>
                <a:latin typeface="ＭＳ ゴシック" panose="020B0609070205080204" pitchFamily="49" charset="-128"/>
                <a:ea typeface="ＭＳ ゴシック" panose="020B0609070205080204" pitchFamily="49" charset="-128"/>
              </a:rPr>
              <a:t>め あ て：②　自分や友達の「強み」を生かそう</a:t>
            </a:r>
            <a:br>
              <a:rPr lang="en-US" altLang="ja-JP" sz="4000" dirty="0">
                <a:solidFill>
                  <a:schemeClr val="tx1"/>
                </a:solidFill>
                <a:latin typeface="ＭＳ ゴシック" panose="020B0609070205080204" pitchFamily="49" charset="-128"/>
                <a:ea typeface="ＭＳ ゴシック" panose="020B0609070205080204" pitchFamily="49" charset="-128"/>
              </a:rPr>
            </a:br>
            <a:r>
              <a:rPr lang="ja-JP" altLang="en-US" sz="4000" dirty="0">
                <a:solidFill>
                  <a:schemeClr val="tx1"/>
                </a:solidFill>
                <a:latin typeface="ＭＳ ゴシック" panose="020B0609070205080204" pitchFamily="49" charset="-128"/>
                <a:ea typeface="ＭＳ ゴシック" panose="020B0609070205080204" pitchFamily="49" charset="-128"/>
              </a:rPr>
              <a:t>交流活動：星☆いくつ</a:t>
            </a:r>
            <a:br>
              <a:rPr lang="en-US" altLang="ja-JP" sz="4000" dirty="0">
                <a:solidFill>
                  <a:schemeClr val="tx1"/>
                </a:solidFill>
                <a:latin typeface="ＭＳ ゴシック" panose="020B0609070205080204" pitchFamily="49" charset="-128"/>
                <a:ea typeface="ＭＳ ゴシック" panose="020B0609070205080204" pitchFamily="49" charset="-128"/>
              </a:rPr>
            </a:br>
            <a:r>
              <a:rPr lang="ja-JP" altLang="en-US" sz="4000" dirty="0">
                <a:solidFill>
                  <a:schemeClr val="tx1"/>
                </a:solidFill>
                <a:latin typeface="ＭＳ ゴシック" panose="020B0609070205080204" pitchFamily="49" charset="-128"/>
                <a:ea typeface="ＭＳ ゴシック" panose="020B0609070205080204" pitchFamily="49" charset="-128"/>
              </a:rPr>
              <a:t>　　　　　</a:t>
            </a:r>
            <a:r>
              <a:rPr lang="en-US" altLang="ja-JP" sz="4000" dirty="0">
                <a:solidFill>
                  <a:schemeClr val="tx1"/>
                </a:solidFill>
                <a:latin typeface="ＭＳ ゴシック" panose="020B0609070205080204" pitchFamily="49" charset="-128"/>
                <a:ea typeface="ＭＳ ゴシック" panose="020B0609070205080204" pitchFamily="49" charset="-128"/>
              </a:rPr>
              <a:t>Step</a:t>
            </a:r>
            <a:r>
              <a:rPr lang="ja-JP" altLang="en-US" sz="4000" dirty="0">
                <a:solidFill>
                  <a:schemeClr val="tx1"/>
                </a:solidFill>
                <a:latin typeface="ＭＳ ゴシック" panose="020B0609070205080204" pitchFamily="49" charset="-128"/>
                <a:ea typeface="ＭＳ ゴシック" panose="020B0609070205080204" pitchFamily="49" charset="-128"/>
              </a:rPr>
              <a:t> </a:t>
            </a:r>
            <a:r>
              <a:rPr lang="en-US" altLang="ja-JP" sz="4000" dirty="0">
                <a:solidFill>
                  <a:schemeClr val="tx1"/>
                </a:solidFill>
                <a:latin typeface="ＭＳ ゴシック" panose="020B0609070205080204" pitchFamily="49" charset="-128"/>
                <a:ea typeface="ＭＳ ゴシック" panose="020B0609070205080204" pitchFamily="49" charset="-128"/>
              </a:rPr>
              <a:t>Up Webbing</a:t>
            </a:r>
            <a:r>
              <a:rPr lang="ja-JP" altLang="en-US" sz="4000" dirty="0">
                <a:solidFill>
                  <a:schemeClr val="tx1"/>
                </a:solidFill>
                <a:latin typeface="ＭＳ ゴシック" panose="020B0609070205080204" pitchFamily="49" charset="-128"/>
                <a:ea typeface="ＭＳ ゴシック" panose="020B0609070205080204" pitchFamily="49" charset="-128"/>
              </a:rPr>
              <a:t>　～解決への一歩～　</a:t>
            </a:r>
          </a:p>
        </p:txBody>
      </p:sp>
      <p:pic>
        <p:nvPicPr>
          <p:cNvPr id="10" name="図 9">
            <a:extLst>
              <a:ext uri="{FF2B5EF4-FFF2-40B4-BE49-F238E27FC236}">
                <a16:creationId xmlns:a16="http://schemas.microsoft.com/office/drawing/2014/main" id="{45826FCB-5A53-4BC6-AA47-12D23FE1D5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75821" y="2981051"/>
            <a:ext cx="4225651" cy="4225651"/>
          </a:xfrm>
          <a:prstGeom prst="rect">
            <a:avLst/>
          </a:prstGeom>
        </p:spPr>
      </p:pic>
      <p:sp>
        <p:nvSpPr>
          <p:cNvPr id="11" name="正方形/長方形 10">
            <a:extLst>
              <a:ext uri="{FF2B5EF4-FFF2-40B4-BE49-F238E27FC236}">
                <a16:creationId xmlns:a16="http://schemas.microsoft.com/office/drawing/2014/main" id="{260257F1-F361-4E68-8610-E68FE3F7972C}"/>
              </a:ext>
            </a:extLst>
          </p:cNvPr>
          <p:cNvSpPr/>
          <p:nvPr/>
        </p:nvSpPr>
        <p:spPr>
          <a:xfrm>
            <a:off x="3323692" y="3630830"/>
            <a:ext cx="1512168" cy="324036"/>
          </a:xfrm>
          <a:prstGeom prst="rect">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ＭＳ ゴシック" panose="020B0609070205080204" pitchFamily="49" charset="-128"/>
              <a:ea typeface="ＭＳ ゴシック" panose="020B0609070205080204" pitchFamily="49" charset="-128"/>
            </a:endParaRPr>
          </a:p>
        </p:txBody>
      </p:sp>
      <p:pic>
        <p:nvPicPr>
          <p:cNvPr id="12" name="図 11">
            <a:extLst>
              <a:ext uri="{FF2B5EF4-FFF2-40B4-BE49-F238E27FC236}">
                <a16:creationId xmlns:a16="http://schemas.microsoft.com/office/drawing/2014/main" id="{47A6B67C-151A-477D-BF73-31A4F2A5DBFA}"/>
              </a:ext>
            </a:extLst>
          </p:cNvPr>
          <p:cNvPicPr>
            <a:picLocks noChangeAspect="1"/>
          </p:cNvPicPr>
          <p:nvPr/>
        </p:nvPicPr>
        <p:blipFill rotWithShape="1">
          <a:blip r:embed="rId4"/>
          <a:srcRect l="61920" t="32667" r="22536" b="13758"/>
          <a:stretch/>
        </p:blipFill>
        <p:spPr>
          <a:xfrm>
            <a:off x="7086671" y="3630830"/>
            <a:ext cx="1509919" cy="2926095"/>
          </a:xfrm>
          <a:prstGeom prst="rect">
            <a:avLst/>
          </a:prstGeom>
        </p:spPr>
      </p:pic>
      <p:sp>
        <p:nvSpPr>
          <p:cNvPr id="13" name="吹き出し: 角を丸めた四角形 12">
            <a:extLst>
              <a:ext uri="{FF2B5EF4-FFF2-40B4-BE49-F238E27FC236}">
                <a16:creationId xmlns:a16="http://schemas.microsoft.com/office/drawing/2014/main" id="{BE635E21-8558-4A15-BB46-F2745741093A}"/>
              </a:ext>
            </a:extLst>
          </p:cNvPr>
          <p:cNvSpPr/>
          <p:nvPr/>
        </p:nvSpPr>
        <p:spPr>
          <a:xfrm>
            <a:off x="6744072" y="3421386"/>
            <a:ext cx="2195118" cy="3276364"/>
          </a:xfrm>
          <a:prstGeom prst="wedgeRoundRectCallout">
            <a:avLst>
              <a:gd name="adj1" fmla="val -77432"/>
              <a:gd name="adj2" fmla="val -10945"/>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ＭＳ ゴシック" panose="020B0609070205080204" pitchFamily="49" charset="-128"/>
              <a:ea typeface="ＭＳ ゴシック" panose="020B0609070205080204" pitchFamily="49" charset="-128"/>
            </a:endParaRPr>
          </a:p>
        </p:txBody>
      </p:sp>
      <p:sp>
        <p:nvSpPr>
          <p:cNvPr id="14" name="テキスト ボックス 13">
            <a:extLst>
              <a:ext uri="{FF2B5EF4-FFF2-40B4-BE49-F238E27FC236}">
                <a16:creationId xmlns:a16="http://schemas.microsoft.com/office/drawing/2014/main" id="{93036C3E-32E9-4CF6-8D03-18AAD3BA881B}"/>
              </a:ext>
            </a:extLst>
          </p:cNvPr>
          <p:cNvSpPr txBox="1"/>
          <p:nvPr/>
        </p:nvSpPr>
        <p:spPr>
          <a:xfrm>
            <a:off x="-24680" y="-27384"/>
            <a:ext cx="4104456" cy="646331"/>
          </a:xfrm>
          <a:prstGeom prst="rect">
            <a:avLst/>
          </a:prstGeom>
          <a:solidFill>
            <a:srgbClr val="00B050"/>
          </a:solidFill>
        </p:spPr>
        <p:txBody>
          <a:bodyPr wrap="square" rtlCol="0">
            <a:spAutoFit/>
          </a:bodyPr>
          <a:lstStyle/>
          <a:p>
            <a:pPr algn="ctr"/>
            <a:r>
              <a:rPr lang="ja-JP" altLang="en-US" sz="3600" b="1" dirty="0">
                <a:solidFill>
                  <a:schemeClr val="bg1"/>
                </a:solidFill>
                <a:latin typeface="ＭＳ ゴシック" panose="020B0609070205080204" pitchFamily="49" charset="-128"/>
                <a:ea typeface="ＭＳ ゴシック" panose="020B0609070205080204" pitchFamily="49" charset="-128"/>
              </a:rPr>
              <a:t>２</a:t>
            </a:r>
            <a:r>
              <a:rPr kumimoji="1" lang="ja-JP" altLang="en-US" sz="3600" b="1" dirty="0">
                <a:solidFill>
                  <a:schemeClr val="bg1"/>
                </a:solidFill>
                <a:latin typeface="ＭＳ ゴシック" panose="020B0609070205080204" pitchFamily="49" charset="-128"/>
                <a:ea typeface="ＭＳ ゴシック" panose="020B0609070205080204" pitchFamily="49" charset="-128"/>
              </a:rPr>
              <a:t>時目の振り返り</a:t>
            </a:r>
          </a:p>
        </p:txBody>
      </p:sp>
    </p:spTree>
    <p:extLst>
      <p:ext uri="{BB962C8B-B14F-4D97-AF65-F5344CB8AC3E}">
        <p14:creationId xmlns:p14="http://schemas.microsoft.com/office/powerpoint/2010/main" val="2534383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578290" y="2929242"/>
            <a:ext cx="7263527" cy="830997"/>
          </a:xfrm>
          <a:prstGeom prst="rect">
            <a:avLst/>
          </a:prstGeom>
          <a:noFill/>
        </p:spPr>
        <p:txBody>
          <a:bodyPr wrap="none" rtlCol="0">
            <a:spAutoFit/>
          </a:bodyPr>
          <a:lstStyle/>
          <a:p>
            <a:r>
              <a:rPr lang="ja-JP" altLang="en-US" sz="2400" dirty="0">
                <a:latin typeface="ＭＳ ゴシック" panose="020B0609070205080204" pitchFamily="49" charset="-128"/>
                <a:ea typeface="ＭＳ ゴシック" panose="020B0609070205080204" pitchFamily="49" charset="-128"/>
              </a:rPr>
              <a:t>○意外なところにシールを貼ってもらった</a:t>
            </a:r>
            <a:endParaRPr lang="en-US" altLang="ja-JP" sz="2400" dirty="0">
              <a:latin typeface="ＭＳ ゴシック" panose="020B0609070205080204" pitchFamily="49" charset="-128"/>
              <a:ea typeface="ＭＳ ゴシック" panose="020B0609070205080204" pitchFamily="49" charset="-128"/>
            </a:endParaRPr>
          </a:p>
          <a:p>
            <a:r>
              <a:rPr lang="ja-JP" altLang="en-US" sz="2400" dirty="0">
                <a:latin typeface="ＭＳ ゴシック" panose="020B0609070205080204" pitchFamily="49" charset="-128"/>
                <a:ea typeface="ＭＳ ゴシック" panose="020B0609070205080204" pitchFamily="49" charset="-128"/>
              </a:rPr>
              <a:t>○友達がこんな風に思ってくれていると嬉しかった</a:t>
            </a:r>
            <a:endParaRPr lang="en-US" altLang="ja-JP" sz="2400" dirty="0">
              <a:latin typeface="ＭＳ ゴシック" panose="020B0609070205080204" pitchFamily="49" charset="-128"/>
              <a:ea typeface="ＭＳ ゴシック" panose="020B0609070205080204" pitchFamily="49" charset="-128"/>
            </a:endParaRPr>
          </a:p>
        </p:txBody>
      </p:sp>
      <p:sp>
        <p:nvSpPr>
          <p:cNvPr id="11" name="テキスト ボックス 10"/>
          <p:cNvSpPr txBox="1"/>
          <p:nvPr/>
        </p:nvSpPr>
        <p:spPr>
          <a:xfrm>
            <a:off x="578290" y="5404748"/>
            <a:ext cx="11042749" cy="1200329"/>
          </a:xfrm>
          <a:prstGeom prst="rect">
            <a:avLst/>
          </a:prstGeom>
          <a:noFill/>
        </p:spPr>
        <p:txBody>
          <a:bodyPr wrap="square" rtlCol="0">
            <a:spAutoFit/>
          </a:bodyPr>
          <a:lstStyle/>
          <a:p>
            <a:r>
              <a:rPr lang="ja-JP" altLang="en-US" sz="2400" dirty="0">
                <a:latin typeface="ＭＳ ゴシック" panose="020B0609070205080204" pitchFamily="49" charset="-128"/>
                <a:ea typeface="ＭＳ ゴシック" panose="020B0609070205080204" pitchFamily="49" charset="-128"/>
              </a:rPr>
              <a:t>○友達からのアドバイスを聞いて頑張ろうと思った</a:t>
            </a:r>
          </a:p>
          <a:p>
            <a:r>
              <a:rPr lang="ja-JP" altLang="en-US" sz="2400" dirty="0">
                <a:latin typeface="ＭＳ ゴシック" panose="020B0609070205080204" pitchFamily="49" charset="-128"/>
                <a:ea typeface="ＭＳ ゴシック" panose="020B0609070205080204" pitchFamily="49" charset="-128"/>
              </a:rPr>
              <a:t>○「強み」を生かしたアドバイスをもらって嬉しかった</a:t>
            </a:r>
            <a:endParaRPr lang="en-US" altLang="ja-JP" sz="2400" dirty="0">
              <a:latin typeface="ＭＳ ゴシック" panose="020B0609070205080204" pitchFamily="49" charset="-128"/>
              <a:ea typeface="ＭＳ ゴシック" panose="020B0609070205080204" pitchFamily="49" charset="-128"/>
            </a:endParaRPr>
          </a:p>
          <a:p>
            <a:r>
              <a:rPr lang="ja-JP" altLang="en-US" sz="2400" dirty="0">
                <a:latin typeface="ＭＳ ゴシック" panose="020B0609070205080204" pitchFamily="49" charset="-128"/>
                <a:ea typeface="ＭＳ ゴシック" panose="020B0609070205080204" pitchFamily="49" charset="-128"/>
              </a:rPr>
              <a:t>○今後、失敗しても、アドバイスをしてもらったことを思い出して頑張る</a:t>
            </a:r>
          </a:p>
        </p:txBody>
      </p:sp>
      <p:sp>
        <p:nvSpPr>
          <p:cNvPr id="7" name="タイトル 1"/>
          <p:cNvSpPr>
            <a:spLocks noGrp="1"/>
          </p:cNvSpPr>
          <p:nvPr>
            <p:ph type="title"/>
          </p:nvPr>
        </p:nvSpPr>
        <p:spPr>
          <a:xfrm>
            <a:off x="381452" y="705786"/>
            <a:ext cx="11449272" cy="718095"/>
          </a:xfrm>
          <a:ln/>
        </p:spPr>
        <p:style>
          <a:lnRef idx="1">
            <a:schemeClr val="accent2"/>
          </a:lnRef>
          <a:fillRef idx="2">
            <a:schemeClr val="accent2"/>
          </a:fillRef>
          <a:effectRef idx="1">
            <a:schemeClr val="accent2"/>
          </a:effectRef>
          <a:fontRef idx="minor">
            <a:schemeClr val="dk1"/>
          </a:fontRef>
        </p:style>
        <p:txBody>
          <a:bodyPr>
            <a:noAutofit/>
          </a:bodyPr>
          <a:lstStyle/>
          <a:p>
            <a:pPr algn="ctr"/>
            <a:r>
              <a:rPr lang="ja-JP" altLang="en-US" sz="4800" dirty="0">
                <a:latin typeface="ＭＳ ゴシック" panose="020B0609070205080204" pitchFamily="49" charset="-128"/>
                <a:ea typeface="ＭＳ ゴシック" panose="020B0609070205080204" pitchFamily="49" charset="-128"/>
              </a:rPr>
              <a:t>振り返りシートより</a:t>
            </a:r>
            <a:endParaRPr kumimoji="1" lang="ja-JP" altLang="en-US" sz="4800" dirty="0">
              <a:latin typeface="ＭＳ ゴシック" panose="020B0609070205080204" pitchFamily="49" charset="-128"/>
              <a:ea typeface="ＭＳ ゴシック" panose="020B0609070205080204" pitchFamily="49" charset="-128"/>
            </a:endParaRPr>
          </a:p>
        </p:txBody>
      </p:sp>
      <p:grpSp>
        <p:nvGrpSpPr>
          <p:cNvPr id="4" name="グループ化 3"/>
          <p:cNvGrpSpPr/>
          <p:nvPr/>
        </p:nvGrpSpPr>
        <p:grpSpPr>
          <a:xfrm>
            <a:off x="383608" y="1604779"/>
            <a:ext cx="5410411" cy="1119090"/>
            <a:chOff x="385474" y="1713810"/>
            <a:chExt cx="5410411" cy="1119090"/>
          </a:xfrm>
        </p:grpSpPr>
        <p:sp>
          <p:nvSpPr>
            <p:cNvPr id="14" name="タイトル 2"/>
            <p:cNvSpPr txBox="1">
              <a:spLocks/>
            </p:cNvSpPr>
            <p:nvPr/>
          </p:nvSpPr>
          <p:spPr>
            <a:xfrm>
              <a:off x="385474" y="1849833"/>
              <a:ext cx="5182001" cy="848721"/>
            </a:xfrm>
            <a:prstGeom prst="rect">
              <a:avLst/>
            </a:prstGeom>
          </p:spPr>
          <p:style>
            <a:lnRef idx="1">
              <a:schemeClr val="accent5"/>
            </a:lnRef>
            <a:fillRef idx="2">
              <a:schemeClr val="accent5"/>
            </a:fillRef>
            <a:effectRef idx="1">
              <a:schemeClr val="accent5"/>
            </a:effectRef>
            <a:fontRef idx="minor">
              <a:schemeClr val="dk1"/>
            </a:fontRef>
          </p:style>
          <p:txBody>
            <a:bodyPr vert="horz" lIns="68580" tIns="34290" rIns="68580" bIns="34290" rtlCol="0" anchor="ctr">
              <a:noAutofit/>
            </a:bodyPr>
            <a:lstStyle>
              <a:lvl1pPr algn="r" defTabSz="914400" rtl="0" eaLnBrk="1" latinLnBrk="0" hangingPunct="1">
                <a:spcBef>
                  <a:spcPct val="0"/>
                </a:spcBef>
                <a:buNone/>
                <a:defRPr kumimoji="1" lang="ja-JP" altLang="en-US" sz="800" b="0" i="0" u="none" strike="noStrike" kern="1200" baseline="0" smtClean="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l"/>
              <a:r>
                <a:rPr lang="ja-JP" altLang="en-US" sz="4400" dirty="0">
                  <a:latin typeface="ＭＳ ゴシック" panose="020B0609070205080204" pitchFamily="49" charset="-128"/>
                  <a:ea typeface="ＭＳ ゴシック" panose="020B0609070205080204" pitchFamily="49" charset="-128"/>
                </a:rPr>
                <a:t>１．星☆いくつ</a:t>
              </a:r>
            </a:p>
          </p:txBody>
        </p:sp>
        <p:pic>
          <p:nvPicPr>
            <p:cNvPr id="15" name="Picture 1" descr="C:\Users\PC USER\Desktop\d0094245_1557313.gif"/>
            <p:cNvPicPr/>
            <p:nvPr/>
          </p:nvPicPr>
          <p:blipFill>
            <a:blip r:embed="rId3"/>
            <a:stretch>
              <a:fillRect/>
            </a:stretch>
          </p:blipFill>
          <p:spPr>
            <a:xfrm>
              <a:off x="4441333" y="1713810"/>
              <a:ext cx="1354552" cy="1119090"/>
            </a:xfrm>
            <a:prstGeom prst="rect">
              <a:avLst/>
            </a:prstGeom>
            <a:noFill/>
            <a:ln w="9525">
              <a:noFill/>
            </a:ln>
          </p:spPr>
        </p:pic>
        <p:sp>
          <p:nvSpPr>
            <p:cNvPr id="16" name="星 5 15"/>
            <p:cNvSpPr/>
            <p:nvPr/>
          </p:nvSpPr>
          <p:spPr>
            <a:xfrm>
              <a:off x="4769112" y="1814432"/>
              <a:ext cx="942058" cy="814174"/>
            </a:xfrm>
            <a:prstGeom prst="star5">
              <a:avLst/>
            </a:prstGeom>
            <a:noFill/>
            <a:ln w="28575" cap="flat" cmpd="sng" algn="ctr">
              <a:solidFill>
                <a:srgbClr val="993300"/>
              </a:solidFill>
              <a:prstDash val="solid"/>
              <a:miter lim="800000"/>
            </a:ln>
            <a:effectLst/>
          </p:spPr>
          <p:txBody>
            <a:bodyPr/>
            <a:lstStyle/>
            <a:p>
              <a:endParaRPr lang="ja-JP" altLang="en-US" sz="1350">
                <a:latin typeface="ＭＳ ゴシック" panose="020B0609070205080204" pitchFamily="49" charset="-128"/>
                <a:ea typeface="ＭＳ ゴシック" panose="020B0609070205080204" pitchFamily="49" charset="-128"/>
              </a:endParaRPr>
            </a:p>
          </p:txBody>
        </p:sp>
      </p:grpSp>
      <p:grpSp>
        <p:nvGrpSpPr>
          <p:cNvPr id="22" name="グループ化 21"/>
          <p:cNvGrpSpPr/>
          <p:nvPr/>
        </p:nvGrpSpPr>
        <p:grpSpPr>
          <a:xfrm>
            <a:off x="381452" y="4012386"/>
            <a:ext cx="11549886" cy="1140213"/>
            <a:chOff x="364360" y="4118866"/>
            <a:chExt cx="6574450" cy="1311205"/>
          </a:xfrm>
        </p:grpSpPr>
        <p:sp>
          <p:nvSpPr>
            <p:cNvPr id="23" name="テキスト ボックス 22"/>
            <p:cNvSpPr txBox="1"/>
            <p:nvPr/>
          </p:nvSpPr>
          <p:spPr>
            <a:xfrm>
              <a:off x="364360" y="4332055"/>
              <a:ext cx="6318955" cy="884830"/>
            </a:xfrm>
            <a:prstGeom prst="rect">
              <a:avLst/>
            </a:prstGeom>
            <a:solidFill>
              <a:srgbClr val="FFFF00"/>
            </a:solidFill>
            <a:ln>
              <a:solidFill>
                <a:schemeClr val="tx1"/>
              </a:solidFill>
            </a:ln>
          </p:spPr>
          <p:txBody>
            <a:bodyPr wrap="square" rtlCol="0">
              <a:spAutoFit/>
            </a:bodyPr>
            <a:lstStyle/>
            <a:p>
              <a:r>
                <a:rPr kumimoji="1" lang="ja-JP" altLang="en-US" sz="4400" dirty="0">
                  <a:latin typeface="ＭＳ ゴシック" panose="020B0609070205080204" pitchFamily="49" charset="-128"/>
                  <a:ea typeface="ＭＳ ゴシック" panose="020B0609070205080204" pitchFamily="49" charset="-128"/>
                </a:rPr>
                <a:t>２．</a:t>
              </a:r>
              <a:r>
                <a:rPr kumimoji="1" lang="en-US" altLang="ja-JP" sz="4400" dirty="0">
                  <a:latin typeface="ＭＳ ゴシック" panose="020B0609070205080204" pitchFamily="49" charset="-128"/>
                  <a:ea typeface="ＭＳ ゴシック" panose="020B0609070205080204" pitchFamily="49" charset="-128"/>
                </a:rPr>
                <a:t>Step</a:t>
              </a:r>
              <a:r>
                <a:rPr lang="ja-JP" altLang="en-US" sz="4400" dirty="0">
                  <a:latin typeface="ＭＳ ゴシック" panose="020B0609070205080204" pitchFamily="49" charset="-128"/>
                  <a:ea typeface="ＭＳ ゴシック" panose="020B0609070205080204" pitchFamily="49" charset="-128"/>
                </a:rPr>
                <a:t> </a:t>
              </a:r>
              <a:r>
                <a:rPr kumimoji="1" lang="en-US" altLang="ja-JP" sz="4400" dirty="0">
                  <a:latin typeface="ＭＳ ゴシック" panose="020B0609070205080204" pitchFamily="49" charset="-128"/>
                  <a:ea typeface="ＭＳ ゴシック" panose="020B0609070205080204" pitchFamily="49" charset="-128"/>
                </a:rPr>
                <a:t>Up</a:t>
              </a:r>
              <a:r>
                <a:rPr lang="ja-JP" altLang="en-US" sz="4400" dirty="0">
                  <a:latin typeface="ＭＳ ゴシック" panose="020B0609070205080204" pitchFamily="49" charset="-128"/>
                  <a:ea typeface="ＭＳ ゴシック" panose="020B0609070205080204" pitchFamily="49" charset="-128"/>
                </a:rPr>
                <a:t> </a:t>
              </a:r>
              <a:r>
                <a:rPr kumimoji="1" lang="en-US" altLang="ja-JP" sz="4400" dirty="0">
                  <a:latin typeface="ＭＳ ゴシック" panose="020B0609070205080204" pitchFamily="49" charset="-128"/>
                  <a:ea typeface="ＭＳ ゴシック" panose="020B0609070205080204" pitchFamily="49" charset="-128"/>
                </a:rPr>
                <a:t>Webbing</a:t>
              </a:r>
              <a:r>
                <a:rPr kumimoji="1" lang="ja-JP" altLang="en-US" sz="4400" dirty="0">
                  <a:latin typeface="ＭＳ ゴシック" panose="020B0609070205080204" pitchFamily="49" charset="-128"/>
                  <a:ea typeface="ＭＳ ゴシック" panose="020B0609070205080204" pitchFamily="49" charset="-128"/>
                </a:rPr>
                <a:t>　～解決への一歩～</a:t>
              </a:r>
            </a:p>
          </p:txBody>
        </p:sp>
        <p:pic>
          <p:nvPicPr>
            <p:cNvPr id="24" name="図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29720" y="4118866"/>
              <a:ext cx="709090" cy="1311205"/>
            </a:xfrm>
            <a:prstGeom prst="rect">
              <a:avLst/>
            </a:prstGeom>
          </p:spPr>
        </p:pic>
      </p:grpSp>
      <p:sp>
        <p:nvSpPr>
          <p:cNvPr id="17" name="テキスト ボックス 16">
            <a:extLst>
              <a:ext uri="{FF2B5EF4-FFF2-40B4-BE49-F238E27FC236}">
                <a16:creationId xmlns:a16="http://schemas.microsoft.com/office/drawing/2014/main" id="{E519E4A9-FEEB-461E-A818-CF8DD4DCDB55}"/>
              </a:ext>
            </a:extLst>
          </p:cNvPr>
          <p:cNvSpPr txBox="1"/>
          <p:nvPr/>
        </p:nvSpPr>
        <p:spPr>
          <a:xfrm>
            <a:off x="-24680" y="-27384"/>
            <a:ext cx="4104456" cy="646331"/>
          </a:xfrm>
          <a:prstGeom prst="rect">
            <a:avLst/>
          </a:prstGeom>
          <a:solidFill>
            <a:srgbClr val="00B050"/>
          </a:solidFill>
        </p:spPr>
        <p:txBody>
          <a:bodyPr wrap="square" rtlCol="0">
            <a:spAutoFit/>
          </a:bodyPr>
          <a:lstStyle/>
          <a:p>
            <a:pPr algn="ctr"/>
            <a:r>
              <a:rPr lang="ja-JP" altLang="en-US" sz="3600" b="1" dirty="0">
                <a:solidFill>
                  <a:schemeClr val="bg1"/>
                </a:solidFill>
                <a:latin typeface="ＭＳ ゴシック" panose="020B0609070205080204" pitchFamily="49" charset="-128"/>
                <a:ea typeface="ＭＳ ゴシック" panose="020B0609070205080204" pitchFamily="49" charset="-128"/>
              </a:rPr>
              <a:t>２</a:t>
            </a:r>
            <a:r>
              <a:rPr kumimoji="1" lang="ja-JP" altLang="en-US" sz="3600" b="1" dirty="0">
                <a:solidFill>
                  <a:schemeClr val="bg1"/>
                </a:solidFill>
                <a:latin typeface="ＭＳ ゴシック" panose="020B0609070205080204" pitchFamily="49" charset="-128"/>
                <a:ea typeface="ＭＳ ゴシック" panose="020B0609070205080204" pitchFamily="49" charset="-128"/>
              </a:rPr>
              <a:t>時目の振り返り</a:t>
            </a:r>
          </a:p>
        </p:txBody>
      </p:sp>
    </p:spTree>
    <p:extLst>
      <p:ext uri="{BB962C8B-B14F-4D97-AF65-F5344CB8AC3E}">
        <p14:creationId xmlns:p14="http://schemas.microsoft.com/office/powerpoint/2010/main" val="1131639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animEffect transition="in" filter="wipe(left)">
                                      <p:cBhvr>
                                        <p:cTn id="15" dur="500"/>
                                        <p:tgtEl>
                                          <p:spTgt spid="2">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2">
                                            <p:txEl>
                                              <p:pRg st="1" end="1"/>
                                            </p:txEl>
                                          </p:spTgt>
                                        </p:tgtEl>
                                        <p:attrNameLst>
                                          <p:attrName>style.visibility</p:attrName>
                                        </p:attrNameLst>
                                      </p:cBhvr>
                                      <p:to>
                                        <p:strVal val="visible"/>
                                      </p:to>
                                    </p:set>
                                    <p:animEffect transition="in" filter="wipe(left)">
                                      <p:cBhvr>
                                        <p:cTn id="20" dur="500"/>
                                        <p:tgtEl>
                                          <p:spTgt spid="2">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1">
                                            <p:txEl>
                                              <p:pRg st="0" end="0"/>
                                            </p:txEl>
                                          </p:spTgt>
                                        </p:tgtEl>
                                        <p:attrNameLst>
                                          <p:attrName>style.visibility</p:attrName>
                                        </p:attrNameLst>
                                      </p:cBhvr>
                                      <p:to>
                                        <p:strVal val="visible"/>
                                      </p:to>
                                    </p:set>
                                    <p:animEffect transition="in" filter="wipe(left)">
                                      <p:cBhvr>
                                        <p:cTn id="25" dur="500"/>
                                        <p:tgtEl>
                                          <p:spTgt spid="11">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1">
                                            <p:txEl>
                                              <p:pRg st="1" end="1"/>
                                            </p:txEl>
                                          </p:spTgt>
                                        </p:tgtEl>
                                        <p:attrNameLst>
                                          <p:attrName>style.visibility</p:attrName>
                                        </p:attrNameLst>
                                      </p:cBhvr>
                                      <p:to>
                                        <p:strVal val="visible"/>
                                      </p:to>
                                    </p:set>
                                    <p:animEffect transition="in" filter="wipe(left)">
                                      <p:cBhvr>
                                        <p:cTn id="30" dur="500"/>
                                        <p:tgtEl>
                                          <p:spTgt spid="11">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1">
                                            <p:txEl>
                                              <p:pRg st="2" end="2"/>
                                            </p:txEl>
                                          </p:spTgt>
                                        </p:tgtEl>
                                        <p:attrNameLst>
                                          <p:attrName>style.visibility</p:attrName>
                                        </p:attrNameLst>
                                      </p:cBhvr>
                                      <p:to>
                                        <p:strVal val="visible"/>
                                      </p:to>
                                    </p:set>
                                    <p:animEffect transition="in" filter="wipe(left)">
                                      <p:cBhvr>
                                        <p:cTn id="35" dur="500"/>
                                        <p:tgtEl>
                                          <p:spTgt spid="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11"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a:spLocks noGrp="1"/>
          </p:cNvSpPr>
          <p:nvPr>
            <p:ph type="title"/>
          </p:nvPr>
        </p:nvSpPr>
        <p:spPr>
          <a:xfrm>
            <a:off x="520280" y="6328"/>
            <a:ext cx="11449272" cy="988602"/>
          </a:xfrm>
          <a:ln/>
        </p:spPr>
        <p:style>
          <a:lnRef idx="1">
            <a:schemeClr val="accent2"/>
          </a:lnRef>
          <a:fillRef idx="2">
            <a:schemeClr val="accent2"/>
          </a:fillRef>
          <a:effectRef idx="1">
            <a:schemeClr val="accent2"/>
          </a:effectRef>
          <a:fontRef idx="minor">
            <a:schemeClr val="dk1"/>
          </a:fontRef>
        </p:style>
        <p:txBody>
          <a:bodyPr>
            <a:noAutofit/>
          </a:bodyPr>
          <a:lstStyle/>
          <a:p>
            <a:pPr algn="l"/>
            <a:r>
              <a:rPr lang="ja-JP" altLang="en-US" sz="4800" dirty="0">
                <a:latin typeface="ＭＳ ゴシック" panose="020B0609070205080204" pitchFamily="49" charset="-128"/>
                <a:ea typeface="ＭＳ ゴシック" panose="020B0609070205080204" pitchFamily="49" charset="-128"/>
              </a:rPr>
              <a:t>　本時のめあて</a:t>
            </a:r>
            <a:endParaRPr kumimoji="1" lang="ja-JP" altLang="en-US" sz="4800" dirty="0">
              <a:latin typeface="ＭＳ ゴシック" panose="020B0609070205080204" pitchFamily="49" charset="-128"/>
              <a:ea typeface="ＭＳ ゴシック" panose="020B0609070205080204" pitchFamily="49" charset="-128"/>
            </a:endParaRPr>
          </a:p>
        </p:txBody>
      </p:sp>
      <p:sp>
        <p:nvSpPr>
          <p:cNvPr id="3" name="テキスト ボックス 2"/>
          <p:cNvSpPr txBox="1"/>
          <p:nvPr/>
        </p:nvSpPr>
        <p:spPr>
          <a:xfrm>
            <a:off x="416340" y="1177487"/>
            <a:ext cx="11657152" cy="2862322"/>
          </a:xfrm>
          <a:prstGeom prst="rect">
            <a:avLst/>
          </a:prstGeom>
          <a:noFill/>
        </p:spPr>
        <p:txBody>
          <a:bodyPr wrap="square" rtlCol="0">
            <a:spAutoFit/>
          </a:bodyPr>
          <a:lstStyle/>
          <a:p>
            <a:r>
              <a:rPr lang="ja-JP" altLang="en-US" sz="6000" dirty="0">
                <a:latin typeface="ＭＳ ゴシック" panose="020B0609070205080204" pitchFamily="49" charset="-128"/>
                <a:ea typeface="ＭＳ ゴシック" panose="020B0609070205080204" pitchFamily="49" charset="-128"/>
              </a:rPr>
              <a:t>③　自分や友達の</a:t>
            </a:r>
            <a:r>
              <a:rPr lang="ja-JP" altLang="en-US" sz="6000" dirty="0">
                <a:solidFill>
                  <a:srgbClr val="FF0000"/>
                </a:solidFill>
                <a:latin typeface="ＭＳ ゴシック" panose="020B0609070205080204" pitchFamily="49" charset="-128"/>
                <a:ea typeface="ＭＳ ゴシック" panose="020B0609070205080204" pitchFamily="49" charset="-128"/>
              </a:rPr>
              <a:t>「</a:t>
            </a:r>
            <a:r>
              <a:rPr lang="ja-JP" altLang="en-US" sz="6000" b="1" dirty="0">
                <a:solidFill>
                  <a:srgbClr val="FF0000"/>
                </a:solidFill>
                <a:latin typeface="ＭＳ ゴシック" panose="020B0609070205080204" pitchFamily="49" charset="-128"/>
                <a:ea typeface="ＭＳ ゴシック" panose="020B0609070205080204" pitchFamily="49" charset="-128"/>
              </a:rPr>
              <a:t>強み」</a:t>
            </a:r>
            <a:r>
              <a:rPr lang="ja-JP" altLang="en-US" sz="6000" dirty="0">
                <a:latin typeface="ＭＳ ゴシック" panose="020B0609070205080204" pitchFamily="49" charset="-128"/>
                <a:ea typeface="ＭＳ ゴシック" panose="020B0609070205080204" pitchFamily="49" charset="-128"/>
              </a:rPr>
              <a:t>を</a:t>
            </a:r>
            <a:endParaRPr lang="en-US" altLang="ja-JP" sz="6000" dirty="0">
              <a:latin typeface="ＭＳ ゴシック" panose="020B0609070205080204" pitchFamily="49" charset="-128"/>
              <a:ea typeface="ＭＳ ゴシック" panose="020B0609070205080204" pitchFamily="49" charset="-128"/>
            </a:endParaRPr>
          </a:p>
          <a:p>
            <a:r>
              <a:rPr lang="ja-JP" altLang="en-US" sz="6000" dirty="0">
                <a:latin typeface="ＭＳ ゴシック" panose="020B0609070205080204" pitchFamily="49" charset="-128"/>
                <a:ea typeface="ＭＳ ゴシック" panose="020B0609070205080204" pitchFamily="49" charset="-128"/>
              </a:rPr>
              <a:t>　　　　　　　生かしていこう</a:t>
            </a:r>
            <a:endParaRPr lang="en-US" altLang="ja-JP" sz="6000" dirty="0">
              <a:latin typeface="ＭＳ ゴシック" panose="020B0609070205080204" pitchFamily="49" charset="-128"/>
              <a:ea typeface="ＭＳ ゴシック" panose="020B0609070205080204" pitchFamily="49" charset="-128"/>
            </a:endParaRPr>
          </a:p>
          <a:p>
            <a:r>
              <a:rPr lang="ja-JP" altLang="en-US" sz="6000" dirty="0">
                <a:latin typeface="ＭＳ ゴシック" panose="020B0609070205080204" pitchFamily="49" charset="-128"/>
                <a:ea typeface="ＭＳ ゴシック" panose="020B0609070205080204" pitchFamily="49" charset="-128"/>
              </a:rPr>
              <a:t>　　　</a:t>
            </a:r>
            <a:endParaRPr lang="en-US" altLang="ja-JP" sz="6000" dirty="0">
              <a:latin typeface="ＭＳ ゴシック" panose="020B0609070205080204" pitchFamily="49" charset="-128"/>
              <a:ea typeface="ＭＳ ゴシック" panose="020B0609070205080204" pitchFamily="49" charset="-128"/>
            </a:endParaRPr>
          </a:p>
        </p:txBody>
      </p:sp>
      <p:sp>
        <p:nvSpPr>
          <p:cNvPr id="7" name="角丸四角形 6"/>
          <p:cNvSpPr/>
          <p:nvPr/>
        </p:nvSpPr>
        <p:spPr>
          <a:xfrm>
            <a:off x="673185" y="3560446"/>
            <a:ext cx="8692608" cy="1726158"/>
          </a:xfrm>
          <a:prstGeom prst="roundRect">
            <a:avLst/>
          </a:prstGeom>
          <a:solidFill>
            <a:srgbClr val="00B050"/>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5400" dirty="0">
                <a:latin typeface="ＭＳ ゴシック" panose="020B0609070205080204" pitchFamily="49" charset="-128"/>
                <a:ea typeface="ＭＳ ゴシック" panose="020B0609070205080204" pitchFamily="49" charset="-128"/>
              </a:rPr>
              <a:t>　</a:t>
            </a:r>
            <a:r>
              <a:rPr lang="en-US" altLang="ja-JP" sz="5200" dirty="0">
                <a:latin typeface="ＭＳ ゴシック" panose="020B0609070205080204" pitchFamily="49" charset="-128"/>
                <a:ea typeface="ＭＳ ゴシック" panose="020B0609070205080204" pitchFamily="49" charset="-128"/>
              </a:rPr>
              <a:t>Treasure</a:t>
            </a:r>
            <a:r>
              <a:rPr lang="ja-JP" altLang="en-US" sz="5200" dirty="0">
                <a:latin typeface="ＭＳ ゴシック" panose="020B0609070205080204" pitchFamily="49" charset="-128"/>
                <a:ea typeface="ＭＳ ゴシック" panose="020B0609070205080204" pitchFamily="49" charset="-128"/>
              </a:rPr>
              <a:t> </a:t>
            </a:r>
            <a:r>
              <a:rPr lang="en-US" altLang="ja-JP" sz="5200" dirty="0">
                <a:latin typeface="ＭＳ ゴシック" panose="020B0609070205080204" pitchFamily="49" charset="-128"/>
                <a:ea typeface="ＭＳ ゴシック" panose="020B0609070205080204" pitchFamily="49" charset="-128"/>
              </a:rPr>
              <a:t>Webbing</a:t>
            </a:r>
          </a:p>
          <a:p>
            <a:pPr algn="ctr"/>
            <a:r>
              <a:rPr lang="ja-JP" altLang="en-US" sz="5200" dirty="0">
                <a:latin typeface="ＭＳ ゴシック" panose="020B0609070205080204" pitchFamily="49" charset="-128"/>
                <a:ea typeface="ＭＳ ゴシック" panose="020B0609070205080204" pitchFamily="49" charset="-128"/>
              </a:rPr>
              <a:t>～ 「強み」の宝箱 ～</a:t>
            </a:r>
          </a:p>
        </p:txBody>
      </p:sp>
      <p:sp>
        <p:nvSpPr>
          <p:cNvPr id="8" name="角丸四角形 7"/>
          <p:cNvSpPr/>
          <p:nvPr/>
        </p:nvSpPr>
        <p:spPr>
          <a:xfrm>
            <a:off x="677756" y="5619496"/>
            <a:ext cx="8688037" cy="931976"/>
          </a:xfrm>
          <a:prstGeom prst="roundRect">
            <a:avLst/>
          </a:prstGeom>
          <a:solidFill>
            <a:srgbClr val="00B050"/>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5200" dirty="0">
                <a:latin typeface="ＭＳ ゴシック" panose="020B0609070205080204" pitchFamily="49" charset="-128"/>
                <a:ea typeface="ＭＳ ゴシック" panose="020B0609070205080204" pitchFamily="49" charset="-128"/>
              </a:rPr>
              <a:t>　これがあれば大丈夫！</a:t>
            </a:r>
          </a:p>
        </p:txBody>
      </p:sp>
      <p:pic>
        <p:nvPicPr>
          <p:cNvPr id="10" name="図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80645" y="3560446"/>
            <a:ext cx="1882912" cy="1726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 name="Group 2"/>
          <p:cNvGrpSpPr>
            <a:grpSpLocks/>
          </p:cNvGrpSpPr>
          <p:nvPr/>
        </p:nvGrpSpPr>
        <p:grpSpPr bwMode="auto">
          <a:xfrm>
            <a:off x="9922561" y="5406969"/>
            <a:ext cx="1365608" cy="1225330"/>
            <a:chOff x="7727" y="16452"/>
            <a:chExt cx="2184" cy="2479"/>
          </a:xfrm>
        </p:grpSpPr>
        <p:pic>
          <p:nvPicPr>
            <p:cNvPr id="12"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27" y="16452"/>
              <a:ext cx="2184" cy="2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 name="グループ化 1"/>
            <p:cNvGrpSpPr>
              <a:grpSpLocks/>
            </p:cNvGrpSpPr>
            <p:nvPr/>
          </p:nvGrpSpPr>
          <p:grpSpPr bwMode="auto">
            <a:xfrm>
              <a:off x="8097" y="17974"/>
              <a:ext cx="1186" cy="957"/>
              <a:chOff x="50090" y="-162967"/>
              <a:chExt cx="1094740" cy="890270"/>
            </a:xfrm>
          </p:grpSpPr>
          <p:pic>
            <p:nvPicPr>
              <p:cNvPr id="14" name="Picture 1" descr="C:\Users\PC USER\Desktop\d0094245_1557313.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090" y="-162967"/>
                <a:ext cx="1094740" cy="890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星 5 4"/>
              <p:cNvSpPr>
                <a:spLocks/>
              </p:cNvSpPr>
              <p:nvPr/>
            </p:nvSpPr>
            <p:spPr bwMode="auto">
              <a:xfrm>
                <a:off x="334268" y="-72517"/>
                <a:ext cx="761365" cy="647699"/>
              </a:xfrm>
              <a:custGeom>
                <a:avLst/>
                <a:gdLst>
                  <a:gd name="T0" fmla="*/ 1 w 761365"/>
                  <a:gd name="T1" fmla="*/ 247399 h 647700"/>
                  <a:gd name="T2" fmla="*/ 290817 w 761365"/>
                  <a:gd name="T3" fmla="*/ 247400 h 647700"/>
                  <a:gd name="T4" fmla="*/ 380683 w 761365"/>
                  <a:gd name="T5" fmla="*/ 0 h 647700"/>
                  <a:gd name="T6" fmla="*/ 470548 w 761365"/>
                  <a:gd name="T7" fmla="*/ 247400 h 647700"/>
                  <a:gd name="T8" fmla="*/ 761364 w 761365"/>
                  <a:gd name="T9" fmla="*/ 247399 h 647700"/>
                  <a:gd name="T10" fmla="*/ 526088 w 761365"/>
                  <a:gd name="T11" fmla="*/ 400299 h 647700"/>
                  <a:gd name="T12" fmla="*/ 615957 w 761365"/>
                  <a:gd name="T13" fmla="*/ 647698 h 647700"/>
                  <a:gd name="T14" fmla="*/ 380683 w 761365"/>
                  <a:gd name="T15" fmla="*/ 494795 h 647700"/>
                  <a:gd name="T16" fmla="*/ 145408 w 761365"/>
                  <a:gd name="T17" fmla="*/ 647698 h 647700"/>
                  <a:gd name="T18" fmla="*/ 235277 w 761365"/>
                  <a:gd name="T19" fmla="*/ 400299 h 647700"/>
                  <a:gd name="T20" fmla="*/ 1 w 761365"/>
                  <a:gd name="T21" fmla="*/ 247399 h 6477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61365" h="647700">
                    <a:moveTo>
                      <a:pt x="1" y="247399"/>
                    </a:moveTo>
                    <a:lnTo>
                      <a:pt x="290817" y="247400"/>
                    </a:lnTo>
                    <a:lnTo>
                      <a:pt x="380683" y="0"/>
                    </a:lnTo>
                    <a:lnTo>
                      <a:pt x="470548" y="247400"/>
                    </a:lnTo>
                    <a:lnTo>
                      <a:pt x="761364" y="247399"/>
                    </a:lnTo>
                    <a:lnTo>
                      <a:pt x="526088" y="400299"/>
                    </a:lnTo>
                    <a:lnTo>
                      <a:pt x="615957" y="647698"/>
                    </a:lnTo>
                    <a:lnTo>
                      <a:pt x="380683" y="494795"/>
                    </a:lnTo>
                    <a:lnTo>
                      <a:pt x="145408" y="647698"/>
                    </a:lnTo>
                    <a:lnTo>
                      <a:pt x="235277" y="400299"/>
                    </a:lnTo>
                    <a:lnTo>
                      <a:pt x="1" y="247399"/>
                    </a:lnTo>
                    <a:close/>
                  </a:path>
                </a:pathLst>
              </a:custGeom>
              <a:noFill/>
              <a:ln w="28575" cap="flat" cmpd="sng" algn="ctr">
                <a:solidFill>
                  <a:srgbClr val="9933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sz="6000">
                  <a:latin typeface="ＭＳ ゴシック" panose="020B0609070205080204" pitchFamily="49" charset="-128"/>
                  <a:ea typeface="ＭＳ ゴシック" panose="020B0609070205080204" pitchFamily="49" charset="-128"/>
                </a:endParaRPr>
              </a:p>
            </p:txBody>
          </p:sp>
        </p:grpSp>
      </p:grpSp>
    </p:spTree>
    <p:extLst>
      <p:ext uri="{BB962C8B-B14F-4D97-AF65-F5344CB8AC3E}">
        <p14:creationId xmlns:p14="http://schemas.microsoft.com/office/powerpoint/2010/main" val="2761418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par>
                                <p:cTn id="21" presetID="10" presetClass="entr" presetSubtype="0"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animBg="1"/>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a:spLocks noGrp="1"/>
          </p:cNvSpPr>
          <p:nvPr>
            <p:ph type="title"/>
          </p:nvPr>
        </p:nvSpPr>
        <p:spPr>
          <a:xfrm>
            <a:off x="185682" y="158343"/>
            <a:ext cx="11820636" cy="1594186"/>
          </a:xfrm>
          <a:ln>
            <a:noFill/>
          </a:ln>
        </p:spPr>
        <p:style>
          <a:lnRef idx="1">
            <a:schemeClr val="accent2"/>
          </a:lnRef>
          <a:fillRef idx="2">
            <a:schemeClr val="accent2"/>
          </a:fillRef>
          <a:effectRef idx="1">
            <a:schemeClr val="accent2"/>
          </a:effectRef>
          <a:fontRef idx="minor">
            <a:schemeClr val="dk1"/>
          </a:fontRef>
        </p:style>
        <p:txBody>
          <a:bodyPr>
            <a:noAutofit/>
          </a:bodyPr>
          <a:lstStyle/>
          <a:p>
            <a:pPr algn="l"/>
            <a:r>
              <a:rPr lang="ja-JP" altLang="en-US" sz="4800" dirty="0">
                <a:latin typeface="ＭＳ ゴシック" panose="020B0609070205080204" pitchFamily="49" charset="-128"/>
                <a:ea typeface="ＭＳ ゴシック" panose="020B0609070205080204" pitchFamily="49" charset="-128"/>
              </a:rPr>
              <a:t>　</a:t>
            </a:r>
            <a:r>
              <a:rPr lang="en-US" altLang="ja-JP" sz="4800" dirty="0">
                <a:latin typeface="ＭＳ ゴシック" panose="020B0609070205080204" pitchFamily="49" charset="-128"/>
                <a:ea typeface="ＭＳ ゴシック" panose="020B0609070205080204" pitchFamily="49" charset="-128"/>
              </a:rPr>
              <a:t>Treasure</a:t>
            </a:r>
            <a:r>
              <a:rPr lang="ja-JP" altLang="en-US" sz="4800" dirty="0">
                <a:latin typeface="ＭＳ ゴシック" panose="020B0609070205080204" pitchFamily="49" charset="-128"/>
                <a:ea typeface="ＭＳ ゴシック" panose="020B0609070205080204" pitchFamily="49" charset="-128"/>
              </a:rPr>
              <a:t> </a:t>
            </a:r>
            <a:r>
              <a:rPr lang="en-US" altLang="ja-JP" sz="4800" dirty="0">
                <a:latin typeface="ＭＳ ゴシック" panose="020B0609070205080204" pitchFamily="49" charset="-128"/>
                <a:ea typeface="ＭＳ ゴシック" panose="020B0609070205080204" pitchFamily="49" charset="-128"/>
              </a:rPr>
              <a:t>Webbing</a:t>
            </a:r>
            <a:r>
              <a:rPr lang="ja-JP" altLang="en-US" sz="4800" dirty="0">
                <a:latin typeface="ＭＳ ゴシック" panose="020B0609070205080204" pitchFamily="49" charset="-128"/>
                <a:ea typeface="ＭＳ ゴシック" panose="020B0609070205080204" pitchFamily="49" charset="-128"/>
              </a:rPr>
              <a:t>　～「強み」の宝箱～　</a:t>
            </a:r>
            <a:br>
              <a:rPr lang="en-US" altLang="ja-JP" sz="4800" dirty="0">
                <a:latin typeface="ＭＳ ゴシック" panose="020B0609070205080204" pitchFamily="49" charset="-128"/>
                <a:ea typeface="ＭＳ ゴシック" panose="020B0609070205080204" pitchFamily="49" charset="-128"/>
              </a:rPr>
            </a:br>
            <a:r>
              <a:rPr lang="ja-JP" altLang="en-US" sz="4800" dirty="0">
                <a:latin typeface="ＭＳ ゴシック" panose="020B0609070205080204" pitchFamily="49" charset="-128"/>
                <a:ea typeface="ＭＳ ゴシック" panose="020B0609070205080204" pitchFamily="49" charset="-128"/>
              </a:rPr>
              <a:t>　　　　　　　　　　をやってみよう！</a:t>
            </a:r>
            <a:endParaRPr kumimoji="1" lang="ja-JP" altLang="en-US" sz="4800" dirty="0">
              <a:latin typeface="ＭＳ ゴシック" panose="020B0609070205080204" pitchFamily="49" charset="-128"/>
              <a:ea typeface="ＭＳ ゴシック" panose="020B0609070205080204" pitchFamily="49" charset="-128"/>
            </a:endParaRPr>
          </a:p>
        </p:txBody>
      </p:sp>
      <p:pic>
        <p:nvPicPr>
          <p:cNvPr id="9" name="図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8113" y="2132856"/>
            <a:ext cx="4572133" cy="4059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図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62857">
            <a:off x="7342313" y="2665743"/>
            <a:ext cx="2771416" cy="1393205"/>
          </a:xfrm>
          <a:prstGeom prst="rect">
            <a:avLst/>
          </a:prstGeom>
        </p:spPr>
      </p:pic>
      <p:pic>
        <p:nvPicPr>
          <p:cNvPr id="14" name="図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1613188" y="1986331"/>
            <a:ext cx="3198851" cy="1500766"/>
          </a:xfrm>
          <a:prstGeom prst="rect">
            <a:avLst/>
          </a:prstGeom>
        </p:spPr>
      </p:pic>
      <p:pic>
        <p:nvPicPr>
          <p:cNvPr id="15" name="図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flipV="1">
            <a:off x="2348246" y="4487510"/>
            <a:ext cx="2973593" cy="1955352"/>
          </a:xfrm>
          <a:prstGeom prst="rect">
            <a:avLst/>
          </a:prstGeom>
        </p:spPr>
      </p:pic>
    </p:spTree>
    <p:extLst>
      <p:ext uri="{BB962C8B-B14F-4D97-AF65-F5344CB8AC3E}">
        <p14:creationId xmlns:p14="http://schemas.microsoft.com/office/powerpoint/2010/main" val="1000909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par>
                                <p:cTn id="8" presetID="16" presetClass="entr" presetSubtype="21"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arn(inVertical)">
                                      <p:cBhvr>
                                        <p:cTn id="10" dur="500"/>
                                        <p:tgtEl>
                                          <p:spTgt spid="13"/>
                                        </p:tgtEl>
                                      </p:cBhvr>
                                    </p:animEffect>
                                  </p:childTnLst>
                                </p:cTn>
                              </p:par>
                              <p:par>
                                <p:cTn id="11" presetID="16" presetClass="entr" presetSubtype="21"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barn(inVertical)">
                                      <p:cBhvr>
                                        <p:cTn id="1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567868" y="2727825"/>
            <a:ext cx="5544616" cy="707886"/>
          </a:xfrm>
          <a:prstGeom prst="rect">
            <a:avLst/>
          </a:prstGeom>
          <a:noFill/>
          <a:ln w="12700">
            <a:solidFill>
              <a:schemeClr val="tx1"/>
            </a:solidFill>
          </a:ln>
        </p:spPr>
        <p:txBody>
          <a:bodyPr wrap="square" rtlCol="0">
            <a:spAutoFit/>
          </a:bodyPr>
          <a:lstStyle/>
          <a:p>
            <a:pPr algn="ctr"/>
            <a:r>
              <a:rPr kumimoji="1" lang="ja-JP" altLang="en-US" sz="4000" dirty="0">
                <a:latin typeface="ＭＳ ゴシック" panose="020B0609070205080204" pitchFamily="49" charset="-128"/>
                <a:ea typeface="ＭＳ ゴシック" panose="020B0609070205080204" pitchFamily="49" charset="-128"/>
              </a:rPr>
              <a:t>１時目　自分</a:t>
            </a:r>
            <a:r>
              <a:rPr kumimoji="1" lang="en-US" altLang="ja-JP" sz="4000" dirty="0">
                <a:latin typeface="ＭＳ ゴシック" panose="020B0609070205080204" pitchFamily="49" charset="-128"/>
                <a:ea typeface="ＭＳ ゴシック" panose="020B0609070205080204" pitchFamily="49" charset="-128"/>
              </a:rPr>
              <a:t>Webbing</a:t>
            </a:r>
            <a:endParaRPr kumimoji="1" lang="ja-JP" altLang="en-US" sz="4000" dirty="0">
              <a:solidFill>
                <a:srgbClr val="FF6699"/>
              </a:solidFill>
              <a:latin typeface="ＭＳ ゴシック" panose="020B0609070205080204" pitchFamily="49" charset="-128"/>
              <a:ea typeface="ＭＳ ゴシック" panose="020B0609070205080204" pitchFamily="49" charset="-128"/>
            </a:endParaRPr>
          </a:p>
        </p:txBody>
      </p:sp>
      <p:pic>
        <p:nvPicPr>
          <p:cNvPr id="9" name="図 8"/>
          <p:cNvPicPr>
            <a:picLocks noChangeAspect="1"/>
          </p:cNvPicPr>
          <p:nvPr/>
        </p:nvPicPr>
        <p:blipFill rotWithShape="1">
          <a:blip r:embed="rId3"/>
          <a:srcRect r="385"/>
          <a:stretch/>
        </p:blipFill>
        <p:spPr>
          <a:xfrm>
            <a:off x="6888088" y="1711368"/>
            <a:ext cx="4248472" cy="5102008"/>
          </a:xfrm>
          <a:prstGeom prst="rect">
            <a:avLst/>
          </a:prstGeom>
          <a:ln>
            <a:solidFill>
              <a:schemeClr val="tx1"/>
            </a:solidFill>
          </a:ln>
        </p:spPr>
      </p:pic>
      <p:sp>
        <p:nvSpPr>
          <p:cNvPr id="10" name="角丸四角形 9"/>
          <p:cNvSpPr/>
          <p:nvPr/>
        </p:nvSpPr>
        <p:spPr>
          <a:xfrm>
            <a:off x="6618058" y="5337212"/>
            <a:ext cx="4788532" cy="1476164"/>
          </a:xfrm>
          <a:prstGeom prst="roundRect">
            <a:avLst/>
          </a:prstGeom>
          <a:solidFill>
            <a:srgbClr val="FF0000">
              <a:alpha val="26000"/>
            </a:srgbClr>
          </a:solidFill>
          <a:ln w="44450">
            <a:solidFill>
              <a:srgbClr val="FF0000"/>
            </a:solidFill>
            <a:prstDash val="sysDash"/>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dirty="0">
              <a:latin typeface="ＭＳ ゴシック" panose="020B0609070205080204" pitchFamily="49" charset="-128"/>
              <a:ea typeface="ＭＳ ゴシック" panose="020B0609070205080204" pitchFamily="49" charset="-128"/>
            </a:endParaRPr>
          </a:p>
        </p:txBody>
      </p:sp>
      <p:sp>
        <p:nvSpPr>
          <p:cNvPr id="2" name="角丸四角形吹き出し 1"/>
          <p:cNvSpPr/>
          <p:nvPr/>
        </p:nvSpPr>
        <p:spPr>
          <a:xfrm>
            <a:off x="567868" y="4322420"/>
            <a:ext cx="5528132" cy="1399458"/>
          </a:xfrm>
          <a:prstGeom prst="wedgeRoundRectCallout">
            <a:avLst>
              <a:gd name="adj1" fmla="val 63025"/>
              <a:gd name="adj2" fmla="val 45467"/>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r>
              <a:rPr lang="ja-JP" altLang="en-US" sz="2400" dirty="0">
                <a:latin typeface="ＭＳ ゴシック" panose="020B0609070205080204" pitchFamily="49" charset="-128"/>
                <a:ea typeface="ＭＳ ゴシック" panose="020B0609070205080204" pitchFamily="49" charset="-128"/>
              </a:rPr>
              <a:t>　友達の自分</a:t>
            </a:r>
            <a:r>
              <a:rPr lang="en-US" altLang="ja-JP" sz="2400" dirty="0">
                <a:latin typeface="ＭＳ ゴシック" panose="020B0609070205080204" pitchFamily="49" charset="-128"/>
                <a:ea typeface="ＭＳ ゴシック" panose="020B0609070205080204" pitchFamily="49" charset="-128"/>
              </a:rPr>
              <a:t>Webbing</a:t>
            </a:r>
            <a:r>
              <a:rPr lang="ja-JP" altLang="en-US" sz="2400" dirty="0">
                <a:latin typeface="ＭＳ ゴシック" panose="020B0609070205080204" pitchFamily="49" charset="-128"/>
                <a:ea typeface="ＭＳ ゴシック" panose="020B0609070205080204" pitchFamily="49" charset="-128"/>
              </a:rPr>
              <a:t>を見て、</a:t>
            </a:r>
            <a:endParaRPr lang="en-US" altLang="ja-JP" sz="2400" dirty="0">
              <a:latin typeface="ＭＳ ゴシック" panose="020B0609070205080204" pitchFamily="49" charset="-128"/>
              <a:ea typeface="ＭＳ ゴシック" panose="020B0609070205080204" pitchFamily="49" charset="-128"/>
            </a:endParaRPr>
          </a:p>
          <a:p>
            <a:r>
              <a:rPr lang="ja-JP" altLang="en-US" sz="2400" dirty="0">
                <a:latin typeface="ＭＳ ゴシック" panose="020B0609070205080204" pitchFamily="49" charset="-128"/>
                <a:ea typeface="ＭＳ ゴシック" panose="020B0609070205080204" pitchFamily="49" charset="-128"/>
              </a:rPr>
              <a:t>　友達の「強み」だと思うことを書</a:t>
            </a:r>
            <a:r>
              <a:rPr lang="ja-JP" altLang="en-US" sz="2400" dirty="0" err="1">
                <a:latin typeface="ＭＳ ゴシック" panose="020B0609070205080204" pitchFamily="49" charset="-128"/>
                <a:ea typeface="ＭＳ ゴシック" panose="020B0609070205080204" pitchFamily="49" charset="-128"/>
              </a:rPr>
              <a:t>い</a:t>
            </a:r>
            <a:r>
              <a:rPr lang="ja-JP" altLang="en-US" sz="2400" dirty="0">
                <a:latin typeface="ＭＳ ゴシック" panose="020B0609070205080204" pitchFamily="49" charset="-128"/>
                <a:ea typeface="ＭＳ ゴシック" panose="020B0609070205080204" pitchFamily="49" charset="-128"/>
              </a:rPr>
              <a:t>　</a:t>
            </a:r>
            <a:endParaRPr lang="en-US" altLang="ja-JP" sz="2400" dirty="0">
              <a:latin typeface="ＭＳ ゴシック" panose="020B0609070205080204" pitchFamily="49" charset="-128"/>
              <a:ea typeface="ＭＳ ゴシック" panose="020B0609070205080204" pitchFamily="49" charset="-128"/>
            </a:endParaRPr>
          </a:p>
          <a:p>
            <a:r>
              <a:rPr lang="ja-JP" altLang="en-US" sz="2400" dirty="0">
                <a:latin typeface="ＭＳ ゴシック" panose="020B0609070205080204" pitchFamily="49" charset="-128"/>
                <a:ea typeface="ＭＳ ゴシック" panose="020B0609070205080204" pitchFamily="49" charset="-128"/>
              </a:rPr>
              <a:t>　</a:t>
            </a:r>
            <a:r>
              <a:rPr lang="ja-JP" altLang="en-US" sz="2400" dirty="0" err="1">
                <a:latin typeface="ＭＳ ゴシック" panose="020B0609070205080204" pitchFamily="49" charset="-128"/>
                <a:ea typeface="ＭＳ ゴシック" panose="020B0609070205080204" pitchFamily="49" charset="-128"/>
              </a:rPr>
              <a:t>て</a:t>
            </a:r>
            <a:r>
              <a:rPr lang="ja-JP" altLang="en-US" sz="2400" dirty="0">
                <a:latin typeface="ＭＳ ゴシック" panose="020B0609070205080204" pitchFamily="49" charset="-128"/>
                <a:ea typeface="ＭＳ ゴシック" panose="020B0609070205080204" pitchFamily="49" charset="-128"/>
              </a:rPr>
              <a:t>ください。</a:t>
            </a:r>
            <a:endParaRPr kumimoji="1" lang="ja-JP" altLang="en-US" sz="2400" dirty="0">
              <a:latin typeface="ＭＳ ゴシック" panose="020B0609070205080204" pitchFamily="49" charset="-128"/>
              <a:ea typeface="ＭＳ ゴシック" panose="020B0609070205080204" pitchFamily="49" charset="-128"/>
            </a:endParaRPr>
          </a:p>
        </p:txBody>
      </p:sp>
      <p:sp>
        <p:nvSpPr>
          <p:cNvPr id="8" name="テキスト ボックス 7">
            <a:extLst>
              <a:ext uri="{FF2B5EF4-FFF2-40B4-BE49-F238E27FC236}">
                <a16:creationId xmlns:a16="http://schemas.microsoft.com/office/drawing/2014/main" id="{9B9A994A-F2EA-42A1-9C99-13F5D701D390}"/>
              </a:ext>
            </a:extLst>
          </p:cNvPr>
          <p:cNvSpPr txBox="1"/>
          <p:nvPr/>
        </p:nvSpPr>
        <p:spPr>
          <a:xfrm>
            <a:off x="72009" y="896002"/>
            <a:ext cx="1595499" cy="615553"/>
          </a:xfrm>
          <a:prstGeom prst="rect">
            <a:avLst/>
          </a:prstGeom>
          <a:noFill/>
          <a:ln w="12700">
            <a:solidFill>
              <a:schemeClr val="tx1"/>
            </a:solidFill>
          </a:ln>
        </p:spPr>
        <p:txBody>
          <a:bodyPr wrap="square" lIns="0" tIns="0" rIns="0" bIns="0" rtlCol="0">
            <a:spAutoFit/>
          </a:bodyPr>
          <a:lstStyle/>
          <a:p>
            <a:pPr algn="ctr"/>
            <a:r>
              <a:rPr lang="ja-JP" altLang="en-US" sz="4000" dirty="0">
                <a:latin typeface="ＭＳ ゴシック" panose="020B0609070205080204" pitchFamily="49" charset="-128"/>
                <a:ea typeface="ＭＳ ゴシック" panose="020B0609070205080204" pitchFamily="49" charset="-128"/>
              </a:rPr>
              <a:t>活動①</a:t>
            </a:r>
            <a:endParaRPr kumimoji="1" lang="ja-JP" altLang="en-US" sz="4000" dirty="0">
              <a:latin typeface="ＭＳ ゴシック" panose="020B0609070205080204" pitchFamily="49" charset="-128"/>
              <a:ea typeface="ＭＳ ゴシック" panose="020B0609070205080204" pitchFamily="49" charset="-128"/>
            </a:endParaRPr>
          </a:p>
        </p:txBody>
      </p:sp>
      <p:sp>
        <p:nvSpPr>
          <p:cNvPr id="12" name="タイトル 1">
            <a:extLst>
              <a:ext uri="{FF2B5EF4-FFF2-40B4-BE49-F238E27FC236}">
                <a16:creationId xmlns:a16="http://schemas.microsoft.com/office/drawing/2014/main" id="{08BF865B-D0D3-4969-B64A-F1870ABC0B2D}"/>
              </a:ext>
            </a:extLst>
          </p:cNvPr>
          <p:cNvSpPr txBox="1">
            <a:spLocks/>
          </p:cNvSpPr>
          <p:nvPr/>
        </p:nvSpPr>
        <p:spPr>
          <a:xfrm>
            <a:off x="4101" y="-6741"/>
            <a:ext cx="6883988" cy="631587"/>
          </a:xfrm>
          <a:prstGeom prst="rect">
            <a:avLst/>
          </a:prstGeom>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Autofit/>
          </a:bodyPr>
          <a:lstStyle>
            <a:lvl1pPr algn="r" defTabSz="914400" rtl="0" eaLnBrk="1" latinLnBrk="0" hangingPunct="1">
              <a:spcBef>
                <a:spcPct val="0"/>
              </a:spcBef>
              <a:buNone/>
              <a:defRPr kumimoji="1" lang="ja-JP" altLang="en-US" sz="800" b="0" i="0" u="none" strike="noStrike" kern="1200" baseline="0" smtClean="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en-US" altLang="ja-JP" sz="3600" b="1" dirty="0">
                <a:latin typeface="ＭＳ ゴシック" panose="020B0609070205080204" pitchFamily="49" charset="-128"/>
                <a:ea typeface="ＭＳ ゴシック" panose="020B0609070205080204" pitchFamily="49" charset="-128"/>
              </a:rPr>
              <a:t>Treasure</a:t>
            </a:r>
            <a:r>
              <a:rPr lang="ja-JP" altLang="en-US" sz="3600" b="1" dirty="0">
                <a:latin typeface="ＭＳ ゴシック" panose="020B0609070205080204" pitchFamily="49" charset="-128"/>
                <a:ea typeface="ＭＳ ゴシック" panose="020B0609070205080204" pitchFamily="49" charset="-128"/>
              </a:rPr>
              <a:t>　</a:t>
            </a:r>
            <a:r>
              <a:rPr lang="en-US" altLang="ja-JP" sz="3600" b="1" dirty="0">
                <a:latin typeface="ＭＳ ゴシック" panose="020B0609070205080204" pitchFamily="49" charset="-128"/>
                <a:ea typeface="ＭＳ ゴシック" panose="020B0609070205080204" pitchFamily="49" charset="-128"/>
              </a:rPr>
              <a:t>Webbing </a:t>
            </a:r>
            <a:r>
              <a:rPr lang="ja-JP" altLang="en-US" sz="2000" b="1" dirty="0">
                <a:latin typeface="ＭＳ ゴシック" panose="020B0609070205080204" pitchFamily="49" charset="-128"/>
                <a:ea typeface="ＭＳ ゴシック" panose="020B0609070205080204" pitchFamily="49" charset="-128"/>
              </a:rPr>
              <a:t>～ 「強み」の宝箱～</a:t>
            </a:r>
          </a:p>
        </p:txBody>
      </p:sp>
      <p:sp>
        <p:nvSpPr>
          <p:cNvPr id="13" name="タイトル 1">
            <a:extLst>
              <a:ext uri="{FF2B5EF4-FFF2-40B4-BE49-F238E27FC236}">
                <a16:creationId xmlns:a16="http://schemas.microsoft.com/office/drawing/2014/main" id="{6B6D5EC3-CD71-436E-8D20-32861947B2C5}"/>
              </a:ext>
            </a:extLst>
          </p:cNvPr>
          <p:cNvSpPr txBox="1">
            <a:spLocks/>
          </p:cNvSpPr>
          <p:nvPr/>
        </p:nvSpPr>
        <p:spPr>
          <a:xfrm>
            <a:off x="1877106" y="903227"/>
            <a:ext cx="9937103" cy="631587"/>
          </a:xfrm>
          <a:prstGeom prst="rect">
            <a:avLst/>
          </a:prstGeom>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Autofit/>
          </a:bodyPr>
          <a:lstStyle>
            <a:lvl1pPr algn="r" defTabSz="914400" rtl="0" eaLnBrk="1" latinLnBrk="0" hangingPunct="1">
              <a:spcBef>
                <a:spcPct val="0"/>
              </a:spcBef>
              <a:buNone/>
              <a:defRPr kumimoji="1" lang="ja-JP" altLang="en-US" sz="800" b="0" i="0" u="none" strike="noStrike" kern="1200" baseline="0" smtClean="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ja-JP" altLang="en-US" sz="3200" dirty="0">
                <a:solidFill>
                  <a:sysClr val="windowText" lastClr="000000"/>
                </a:solidFill>
                <a:latin typeface="ＭＳ ゴシック" panose="020B0609070205080204" pitchFamily="49" charset="-128"/>
                <a:ea typeface="ＭＳ ゴシック" panose="020B0609070205080204" pitchFamily="49" charset="-128"/>
              </a:rPr>
              <a:t>これまでの活動で見付けた自分の「強み」を書こう</a:t>
            </a:r>
            <a:endParaRPr lang="en-US" altLang="ja-JP" sz="3200" b="1"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1974380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heel(1)">
                                      <p:cBhvr>
                                        <p:cTn id="10"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3"/>
          <a:stretch>
            <a:fillRect/>
          </a:stretch>
        </p:blipFill>
        <p:spPr>
          <a:xfrm>
            <a:off x="5114891" y="1603222"/>
            <a:ext cx="6291699" cy="5390173"/>
          </a:xfrm>
          <a:prstGeom prst="rect">
            <a:avLst/>
          </a:prstGeom>
        </p:spPr>
      </p:pic>
      <p:sp>
        <p:nvSpPr>
          <p:cNvPr id="4" name="テキスト ボックス 3"/>
          <p:cNvSpPr txBox="1"/>
          <p:nvPr/>
        </p:nvSpPr>
        <p:spPr>
          <a:xfrm>
            <a:off x="299096" y="1534428"/>
            <a:ext cx="4465354" cy="1754326"/>
          </a:xfrm>
          <a:prstGeom prst="rect">
            <a:avLst/>
          </a:prstGeom>
          <a:noFill/>
          <a:ln w="19050">
            <a:solidFill>
              <a:schemeClr val="tx1"/>
            </a:solidFill>
          </a:ln>
        </p:spPr>
        <p:txBody>
          <a:bodyPr wrap="square" rtlCol="0">
            <a:spAutoFit/>
          </a:bodyPr>
          <a:lstStyle/>
          <a:p>
            <a:pPr algn="ctr"/>
            <a:r>
              <a:rPr kumimoji="1" lang="ja-JP" altLang="en-US" sz="3600" dirty="0">
                <a:latin typeface="ＭＳ ゴシック" panose="020B0609070205080204" pitchFamily="49" charset="-128"/>
                <a:ea typeface="ＭＳ ゴシック" panose="020B0609070205080204" pitchFamily="49" charset="-128"/>
              </a:rPr>
              <a:t>２時目　星☆いくつ</a:t>
            </a:r>
            <a:endParaRPr kumimoji="1" lang="en-US" altLang="ja-JP" sz="3600" dirty="0">
              <a:latin typeface="ＭＳ ゴシック" panose="020B0609070205080204" pitchFamily="49" charset="-128"/>
              <a:ea typeface="ＭＳ ゴシック" panose="020B0609070205080204" pitchFamily="49" charset="-128"/>
            </a:endParaRPr>
          </a:p>
          <a:p>
            <a:pPr algn="ctr"/>
            <a:r>
              <a:rPr kumimoji="1" lang="ja-JP" altLang="en-US" sz="3600" dirty="0">
                <a:latin typeface="ＭＳ ゴシック" panose="020B0609070205080204" pitchFamily="49" charset="-128"/>
                <a:ea typeface="ＭＳ ゴシック" panose="020B0609070205080204" pitchFamily="49" charset="-128"/>
              </a:rPr>
              <a:t>（シールを貼った</a:t>
            </a:r>
            <a:endParaRPr kumimoji="1" lang="en-US" altLang="ja-JP" sz="3600" dirty="0">
              <a:latin typeface="ＭＳ ゴシック" panose="020B0609070205080204" pitchFamily="49" charset="-128"/>
              <a:ea typeface="ＭＳ ゴシック" panose="020B0609070205080204" pitchFamily="49" charset="-128"/>
            </a:endParaRPr>
          </a:p>
          <a:p>
            <a:pPr algn="ctr"/>
            <a:r>
              <a:rPr kumimoji="1" lang="ja-JP" altLang="en-US" sz="3600" dirty="0">
                <a:latin typeface="ＭＳ ゴシック" panose="020B0609070205080204" pitchFamily="49" charset="-128"/>
                <a:ea typeface="ＭＳ ゴシック" panose="020B0609070205080204" pitchFamily="49" charset="-128"/>
              </a:rPr>
              <a:t>ワークシート）</a:t>
            </a:r>
          </a:p>
        </p:txBody>
      </p:sp>
      <p:sp>
        <p:nvSpPr>
          <p:cNvPr id="44" name="角丸四角形 43"/>
          <p:cNvSpPr/>
          <p:nvPr/>
        </p:nvSpPr>
        <p:spPr>
          <a:xfrm>
            <a:off x="5245405" y="1520763"/>
            <a:ext cx="6030670" cy="5248876"/>
          </a:xfrm>
          <a:prstGeom prst="roundRect">
            <a:avLst/>
          </a:prstGeom>
          <a:solidFill>
            <a:srgbClr val="FF0000">
              <a:alpha val="26000"/>
            </a:srgbClr>
          </a:solidFill>
          <a:ln w="44450">
            <a:solidFill>
              <a:srgbClr val="FF0000"/>
            </a:solidFill>
            <a:prstDash val="sysDash"/>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dirty="0">
              <a:latin typeface="ＭＳ ゴシック" panose="020B0609070205080204" pitchFamily="49" charset="-128"/>
              <a:ea typeface="ＭＳ ゴシック" panose="020B0609070205080204" pitchFamily="49" charset="-128"/>
            </a:endParaRPr>
          </a:p>
        </p:txBody>
      </p:sp>
      <p:sp>
        <p:nvSpPr>
          <p:cNvPr id="10" name="テキスト ボックス 9">
            <a:extLst>
              <a:ext uri="{FF2B5EF4-FFF2-40B4-BE49-F238E27FC236}">
                <a16:creationId xmlns:a16="http://schemas.microsoft.com/office/drawing/2014/main" id="{C8447434-273A-4398-8F0A-1C59819FABA1}"/>
              </a:ext>
            </a:extLst>
          </p:cNvPr>
          <p:cNvSpPr txBox="1"/>
          <p:nvPr/>
        </p:nvSpPr>
        <p:spPr>
          <a:xfrm>
            <a:off x="72009" y="764704"/>
            <a:ext cx="1595499" cy="615553"/>
          </a:xfrm>
          <a:prstGeom prst="rect">
            <a:avLst/>
          </a:prstGeom>
          <a:noFill/>
          <a:ln w="12700">
            <a:solidFill>
              <a:schemeClr val="tx1"/>
            </a:solidFill>
          </a:ln>
        </p:spPr>
        <p:txBody>
          <a:bodyPr wrap="square" lIns="0" tIns="0" rIns="0" bIns="0" rtlCol="0">
            <a:spAutoFit/>
          </a:bodyPr>
          <a:lstStyle/>
          <a:p>
            <a:pPr algn="ctr"/>
            <a:r>
              <a:rPr lang="ja-JP" altLang="en-US" sz="4000" dirty="0">
                <a:latin typeface="ＭＳ ゴシック" panose="020B0609070205080204" pitchFamily="49" charset="-128"/>
                <a:ea typeface="ＭＳ ゴシック" panose="020B0609070205080204" pitchFamily="49" charset="-128"/>
              </a:rPr>
              <a:t>活動①</a:t>
            </a:r>
            <a:endParaRPr kumimoji="1" lang="ja-JP" altLang="en-US" sz="4000" dirty="0">
              <a:latin typeface="ＭＳ ゴシック" panose="020B0609070205080204" pitchFamily="49" charset="-128"/>
              <a:ea typeface="ＭＳ ゴシック" panose="020B0609070205080204" pitchFamily="49" charset="-128"/>
            </a:endParaRPr>
          </a:p>
        </p:txBody>
      </p:sp>
      <p:sp>
        <p:nvSpPr>
          <p:cNvPr id="11" name="タイトル 1">
            <a:extLst>
              <a:ext uri="{FF2B5EF4-FFF2-40B4-BE49-F238E27FC236}">
                <a16:creationId xmlns:a16="http://schemas.microsoft.com/office/drawing/2014/main" id="{0D189A28-C297-4830-80DF-032BB3C8B899}"/>
              </a:ext>
            </a:extLst>
          </p:cNvPr>
          <p:cNvSpPr txBox="1">
            <a:spLocks/>
          </p:cNvSpPr>
          <p:nvPr/>
        </p:nvSpPr>
        <p:spPr>
          <a:xfrm>
            <a:off x="4101" y="-6741"/>
            <a:ext cx="6883988" cy="631587"/>
          </a:xfrm>
          <a:prstGeom prst="rect">
            <a:avLst/>
          </a:prstGeom>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Autofit/>
          </a:bodyPr>
          <a:lstStyle>
            <a:lvl1pPr algn="r" defTabSz="914400" rtl="0" eaLnBrk="1" latinLnBrk="0" hangingPunct="1">
              <a:spcBef>
                <a:spcPct val="0"/>
              </a:spcBef>
              <a:buNone/>
              <a:defRPr kumimoji="1" lang="ja-JP" altLang="en-US" sz="800" b="0" i="0" u="none" strike="noStrike" kern="1200" baseline="0" smtClean="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en-US" altLang="ja-JP" sz="3600" b="1" dirty="0">
                <a:latin typeface="ＭＳ ゴシック" panose="020B0609070205080204" pitchFamily="49" charset="-128"/>
                <a:ea typeface="ＭＳ ゴシック" panose="020B0609070205080204" pitchFamily="49" charset="-128"/>
              </a:rPr>
              <a:t>Treasure</a:t>
            </a:r>
            <a:r>
              <a:rPr lang="ja-JP" altLang="en-US" sz="3600" b="1" dirty="0">
                <a:latin typeface="ＭＳ ゴシック" panose="020B0609070205080204" pitchFamily="49" charset="-128"/>
                <a:ea typeface="ＭＳ ゴシック" panose="020B0609070205080204" pitchFamily="49" charset="-128"/>
              </a:rPr>
              <a:t>　</a:t>
            </a:r>
            <a:r>
              <a:rPr lang="en-US" altLang="ja-JP" sz="3600" b="1" dirty="0">
                <a:latin typeface="ＭＳ ゴシック" panose="020B0609070205080204" pitchFamily="49" charset="-128"/>
                <a:ea typeface="ＭＳ ゴシック" panose="020B0609070205080204" pitchFamily="49" charset="-128"/>
              </a:rPr>
              <a:t>Webbing </a:t>
            </a:r>
            <a:r>
              <a:rPr lang="ja-JP" altLang="en-US" sz="2000" b="1" dirty="0">
                <a:latin typeface="ＭＳ ゴシック" panose="020B0609070205080204" pitchFamily="49" charset="-128"/>
                <a:ea typeface="ＭＳ ゴシック" panose="020B0609070205080204" pitchFamily="49" charset="-128"/>
              </a:rPr>
              <a:t>～ 「強み」の宝箱～</a:t>
            </a:r>
          </a:p>
        </p:txBody>
      </p:sp>
      <p:sp>
        <p:nvSpPr>
          <p:cNvPr id="12" name="タイトル 1">
            <a:extLst>
              <a:ext uri="{FF2B5EF4-FFF2-40B4-BE49-F238E27FC236}">
                <a16:creationId xmlns:a16="http://schemas.microsoft.com/office/drawing/2014/main" id="{678BF515-3FED-4514-8764-ACF4DF9EBAEE}"/>
              </a:ext>
            </a:extLst>
          </p:cNvPr>
          <p:cNvSpPr txBox="1">
            <a:spLocks/>
          </p:cNvSpPr>
          <p:nvPr/>
        </p:nvSpPr>
        <p:spPr>
          <a:xfrm>
            <a:off x="1877106" y="771929"/>
            <a:ext cx="9937103" cy="631587"/>
          </a:xfrm>
          <a:prstGeom prst="rect">
            <a:avLst/>
          </a:prstGeom>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Autofit/>
          </a:bodyPr>
          <a:lstStyle>
            <a:lvl1pPr algn="r" defTabSz="914400" rtl="0" eaLnBrk="1" latinLnBrk="0" hangingPunct="1">
              <a:spcBef>
                <a:spcPct val="0"/>
              </a:spcBef>
              <a:buNone/>
              <a:defRPr kumimoji="1" lang="ja-JP" altLang="en-US" sz="800" b="0" i="0" u="none" strike="noStrike" kern="1200" baseline="0" smtClean="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ja-JP" altLang="en-US" sz="3200" dirty="0">
                <a:solidFill>
                  <a:sysClr val="windowText" lastClr="000000"/>
                </a:solidFill>
                <a:latin typeface="ＭＳ ゴシック" panose="020B0609070205080204" pitchFamily="49" charset="-128"/>
                <a:ea typeface="ＭＳ ゴシック" panose="020B0609070205080204" pitchFamily="49" charset="-128"/>
              </a:rPr>
              <a:t>これまでの活動で見付けた自分の「強み」を書こう</a:t>
            </a:r>
            <a:endParaRPr lang="en-US" altLang="ja-JP" sz="3200" b="1"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1054101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heel(1)">
                                      <p:cBhvr>
                                        <p:cTn id="7" dur="20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26B8B565-42DD-4FDE-954A-1AB05572D657}"/>
              </a:ext>
            </a:extLst>
          </p:cNvPr>
          <p:cNvPicPr>
            <a:picLocks noChangeAspect="1"/>
          </p:cNvPicPr>
          <p:nvPr/>
        </p:nvPicPr>
        <p:blipFill rotWithShape="1">
          <a:blip r:embed="rId3"/>
          <a:srcRect l="37006" t="25845" r="38483" b="12718"/>
          <a:stretch/>
        </p:blipFill>
        <p:spPr>
          <a:xfrm>
            <a:off x="7149580" y="1511555"/>
            <a:ext cx="4527040" cy="5212649"/>
          </a:xfrm>
          <a:prstGeom prst="rect">
            <a:avLst/>
          </a:prstGeom>
        </p:spPr>
      </p:pic>
      <p:sp>
        <p:nvSpPr>
          <p:cNvPr id="4" name="テキスト ボックス 3"/>
          <p:cNvSpPr txBox="1"/>
          <p:nvPr/>
        </p:nvSpPr>
        <p:spPr>
          <a:xfrm>
            <a:off x="288072" y="1773316"/>
            <a:ext cx="6455999" cy="1323439"/>
          </a:xfrm>
          <a:prstGeom prst="rect">
            <a:avLst/>
          </a:prstGeom>
          <a:noFill/>
          <a:ln w="12700">
            <a:solidFill>
              <a:schemeClr val="tx1"/>
            </a:solidFill>
          </a:ln>
        </p:spPr>
        <p:txBody>
          <a:bodyPr wrap="square" rtlCol="0">
            <a:spAutoFit/>
          </a:bodyPr>
          <a:lstStyle/>
          <a:p>
            <a:pPr algn="ctr"/>
            <a:r>
              <a:rPr kumimoji="1" lang="ja-JP" altLang="en-US" sz="4000" dirty="0">
                <a:latin typeface="ＭＳ ゴシック" panose="020B0609070205080204" pitchFamily="49" charset="-128"/>
                <a:ea typeface="ＭＳ ゴシック" panose="020B0609070205080204" pitchFamily="49" charset="-128"/>
              </a:rPr>
              <a:t>２時目　</a:t>
            </a:r>
            <a:r>
              <a:rPr kumimoji="1" lang="en-US" altLang="ja-JP" sz="4000" dirty="0">
                <a:latin typeface="ＭＳ ゴシック" panose="020B0609070205080204" pitchFamily="49" charset="-128"/>
                <a:ea typeface="ＭＳ ゴシック" panose="020B0609070205080204" pitchFamily="49" charset="-128"/>
              </a:rPr>
              <a:t>Step Up Webbing</a:t>
            </a:r>
          </a:p>
          <a:p>
            <a:pPr algn="ctr"/>
            <a:r>
              <a:rPr lang="ja-JP" altLang="en-US" sz="4000" dirty="0">
                <a:latin typeface="ＭＳ ゴシック" panose="020B0609070205080204" pitchFamily="49" charset="-128"/>
                <a:ea typeface="ＭＳ ゴシック" panose="020B0609070205080204" pitchFamily="49" charset="-128"/>
              </a:rPr>
              <a:t>　　　　～解決への一歩～　</a:t>
            </a:r>
            <a:endParaRPr kumimoji="1" lang="en-US" altLang="ja-JP" sz="4000" dirty="0">
              <a:latin typeface="ＭＳ ゴシック" panose="020B0609070205080204" pitchFamily="49" charset="-128"/>
              <a:ea typeface="ＭＳ ゴシック" panose="020B0609070205080204" pitchFamily="49" charset="-128"/>
            </a:endParaRPr>
          </a:p>
        </p:txBody>
      </p:sp>
      <p:sp>
        <p:nvSpPr>
          <p:cNvPr id="10" name="角丸四角形 9"/>
          <p:cNvSpPr/>
          <p:nvPr/>
        </p:nvSpPr>
        <p:spPr>
          <a:xfrm>
            <a:off x="7248128" y="5373216"/>
            <a:ext cx="4428492" cy="1350988"/>
          </a:xfrm>
          <a:prstGeom prst="roundRect">
            <a:avLst/>
          </a:prstGeom>
          <a:solidFill>
            <a:srgbClr val="FF0000">
              <a:alpha val="25000"/>
            </a:srgbClr>
          </a:solidFill>
          <a:ln w="44450">
            <a:solidFill>
              <a:srgbClr val="FF0000"/>
            </a:solidFill>
            <a:prstDash val="sysDash"/>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dirty="0">
              <a:latin typeface="ＭＳ ゴシック" panose="020B0609070205080204" pitchFamily="49" charset="-128"/>
              <a:ea typeface="ＭＳ ゴシック" panose="020B0609070205080204" pitchFamily="49" charset="-128"/>
            </a:endParaRPr>
          </a:p>
        </p:txBody>
      </p:sp>
      <p:sp>
        <p:nvSpPr>
          <p:cNvPr id="6" name="角丸四角形吹き出し 5"/>
          <p:cNvSpPr/>
          <p:nvPr/>
        </p:nvSpPr>
        <p:spPr>
          <a:xfrm>
            <a:off x="750925" y="3681028"/>
            <a:ext cx="5381079" cy="1945667"/>
          </a:xfrm>
          <a:prstGeom prst="wedgeRoundRectCallout">
            <a:avLst>
              <a:gd name="adj1" fmla="val 67429"/>
              <a:gd name="adj2" fmla="val 76694"/>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r>
              <a:rPr lang="en-US" altLang="ja-JP" sz="2400" dirty="0">
                <a:latin typeface="ＭＳ ゴシック" panose="020B0609070205080204" pitchFamily="49" charset="-128"/>
                <a:ea typeface="ＭＳ ゴシック" panose="020B0609070205080204" pitchFamily="49" charset="-128"/>
              </a:rPr>
              <a:t>Step Up Webbing</a:t>
            </a:r>
            <a:r>
              <a:rPr lang="ja-JP" altLang="en-US" sz="2400" dirty="0">
                <a:latin typeface="ＭＳ ゴシック" panose="020B0609070205080204" pitchFamily="49" charset="-128"/>
                <a:ea typeface="ＭＳ ゴシック" panose="020B0609070205080204" pitchFamily="49" charset="-128"/>
              </a:rPr>
              <a:t>を見て、自分の「強み」を生かして、自分がやってみたいことや頑張ってみたいと思うことを書きましょう。</a:t>
            </a:r>
            <a:endParaRPr kumimoji="1" lang="ja-JP" altLang="en-US" sz="2400" dirty="0">
              <a:latin typeface="ＭＳ ゴシック" panose="020B0609070205080204" pitchFamily="49" charset="-128"/>
              <a:ea typeface="ＭＳ ゴシック" panose="020B0609070205080204" pitchFamily="49" charset="-128"/>
            </a:endParaRPr>
          </a:p>
        </p:txBody>
      </p:sp>
      <p:sp>
        <p:nvSpPr>
          <p:cNvPr id="11" name="テキスト ボックス 10">
            <a:extLst>
              <a:ext uri="{FF2B5EF4-FFF2-40B4-BE49-F238E27FC236}">
                <a16:creationId xmlns:a16="http://schemas.microsoft.com/office/drawing/2014/main" id="{033A2BF8-5454-449D-8C18-C1862A4CD652}"/>
              </a:ext>
            </a:extLst>
          </p:cNvPr>
          <p:cNvSpPr txBox="1"/>
          <p:nvPr/>
        </p:nvSpPr>
        <p:spPr>
          <a:xfrm>
            <a:off x="72009" y="836712"/>
            <a:ext cx="1595499" cy="615553"/>
          </a:xfrm>
          <a:prstGeom prst="rect">
            <a:avLst/>
          </a:prstGeom>
          <a:noFill/>
          <a:ln w="12700">
            <a:solidFill>
              <a:schemeClr val="tx1"/>
            </a:solidFill>
          </a:ln>
        </p:spPr>
        <p:txBody>
          <a:bodyPr wrap="square" lIns="0" tIns="0" rIns="0" bIns="0" rtlCol="0">
            <a:spAutoFit/>
          </a:bodyPr>
          <a:lstStyle/>
          <a:p>
            <a:pPr algn="ctr"/>
            <a:r>
              <a:rPr lang="ja-JP" altLang="en-US" sz="4000" dirty="0">
                <a:latin typeface="ＭＳ ゴシック" panose="020B0609070205080204" pitchFamily="49" charset="-128"/>
                <a:ea typeface="ＭＳ ゴシック" panose="020B0609070205080204" pitchFamily="49" charset="-128"/>
              </a:rPr>
              <a:t>活動①</a:t>
            </a:r>
            <a:endParaRPr kumimoji="1" lang="ja-JP" altLang="en-US" sz="4000" dirty="0">
              <a:latin typeface="ＭＳ ゴシック" panose="020B0609070205080204" pitchFamily="49" charset="-128"/>
              <a:ea typeface="ＭＳ ゴシック" panose="020B0609070205080204" pitchFamily="49" charset="-128"/>
            </a:endParaRPr>
          </a:p>
        </p:txBody>
      </p:sp>
      <p:sp>
        <p:nvSpPr>
          <p:cNvPr id="12" name="タイトル 1">
            <a:extLst>
              <a:ext uri="{FF2B5EF4-FFF2-40B4-BE49-F238E27FC236}">
                <a16:creationId xmlns:a16="http://schemas.microsoft.com/office/drawing/2014/main" id="{6FB10A4E-29BC-4958-A141-B9C77294FDF3}"/>
              </a:ext>
            </a:extLst>
          </p:cNvPr>
          <p:cNvSpPr txBox="1">
            <a:spLocks/>
          </p:cNvSpPr>
          <p:nvPr/>
        </p:nvSpPr>
        <p:spPr>
          <a:xfrm>
            <a:off x="4101" y="-6741"/>
            <a:ext cx="6883988" cy="631587"/>
          </a:xfrm>
          <a:prstGeom prst="rect">
            <a:avLst/>
          </a:prstGeom>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Autofit/>
          </a:bodyPr>
          <a:lstStyle>
            <a:lvl1pPr algn="r" defTabSz="914400" rtl="0" eaLnBrk="1" latinLnBrk="0" hangingPunct="1">
              <a:spcBef>
                <a:spcPct val="0"/>
              </a:spcBef>
              <a:buNone/>
              <a:defRPr kumimoji="1" lang="ja-JP" altLang="en-US" sz="800" b="0" i="0" u="none" strike="noStrike" kern="1200" baseline="0" smtClean="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en-US" altLang="ja-JP" sz="3600" b="1" dirty="0">
                <a:latin typeface="ＭＳ ゴシック" panose="020B0609070205080204" pitchFamily="49" charset="-128"/>
                <a:ea typeface="ＭＳ ゴシック" panose="020B0609070205080204" pitchFamily="49" charset="-128"/>
              </a:rPr>
              <a:t>Treasure</a:t>
            </a:r>
            <a:r>
              <a:rPr lang="ja-JP" altLang="en-US" sz="3600" b="1" dirty="0">
                <a:latin typeface="ＭＳ ゴシック" panose="020B0609070205080204" pitchFamily="49" charset="-128"/>
                <a:ea typeface="ＭＳ ゴシック" panose="020B0609070205080204" pitchFamily="49" charset="-128"/>
              </a:rPr>
              <a:t>　</a:t>
            </a:r>
            <a:r>
              <a:rPr lang="en-US" altLang="ja-JP" sz="3600" b="1" dirty="0">
                <a:latin typeface="ＭＳ ゴシック" panose="020B0609070205080204" pitchFamily="49" charset="-128"/>
                <a:ea typeface="ＭＳ ゴシック" panose="020B0609070205080204" pitchFamily="49" charset="-128"/>
              </a:rPr>
              <a:t>Webbing </a:t>
            </a:r>
            <a:r>
              <a:rPr lang="ja-JP" altLang="en-US" sz="2000" b="1" dirty="0">
                <a:latin typeface="ＭＳ ゴシック" panose="020B0609070205080204" pitchFamily="49" charset="-128"/>
                <a:ea typeface="ＭＳ ゴシック" panose="020B0609070205080204" pitchFamily="49" charset="-128"/>
              </a:rPr>
              <a:t>～ 「強み」の宝箱～</a:t>
            </a:r>
          </a:p>
        </p:txBody>
      </p:sp>
      <p:sp>
        <p:nvSpPr>
          <p:cNvPr id="14" name="タイトル 1">
            <a:extLst>
              <a:ext uri="{FF2B5EF4-FFF2-40B4-BE49-F238E27FC236}">
                <a16:creationId xmlns:a16="http://schemas.microsoft.com/office/drawing/2014/main" id="{F5761CD0-6027-4249-AC45-6875EC770F05}"/>
              </a:ext>
            </a:extLst>
          </p:cNvPr>
          <p:cNvSpPr txBox="1">
            <a:spLocks/>
          </p:cNvSpPr>
          <p:nvPr/>
        </p:nvSpPr>
        <p:spPr>
          <a:xfrm>
            <a:off x="1877106" y="843937"/>
            <a:ext cx="9937103" cy="631587"/>
          </a:xfrm>
          <a:prstGeom prst="rect">
            <a:avLst/>
          </a:prstGeom>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Autofit/>
          </a:bodyPr>
          <a:lstStyle>
            <a:lvl1pPr algn="r" defTabSz="914400" rtl="0" eaLnBrk="1" latinLnBrk="0" hangingPunct="1">
              <a:spcBef>
                <a:spcPct val="0"/>
              </a:spcBef>
              <a:buNone/>
              <a:defRPr kumimoji="1" lang="ja-JP" altLang="en-US" sz="800" b="0" i="0" u="none" strike="noStrike" kern="1200" baseline="0" smtClean="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ja-JP" altLang="en-US" sz="3200" dirty="0">
                <a:solidFill>
                  <a:sysClr val="windowText" lastClr="000000"/>
                </a:solidFill>
                <a:latin typeface="ＭＳ ゴシック" panose="020B0609070205080204" pitchFamily="49" charset="-128"/>
                <a:ea typeface="ＭＳ ゴシック" panose="020B0609070205080204" pitchFamily="49" charset="-128"/>
              </a:rPr>
              <a:t>これまでの活動で見付けた自分の「強み」を書こう</a:t>
            </a:r>
            <a:endParaRPr lang="en-US" altLang="ja-JP" sz="3200" b="1"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419219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heel(1)">
                                      <p:cBhvr>
                                        <p:cTn id="10"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デザインの設定">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デザインの設定">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21474836470000000000"/>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21474836470000000000"/>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5.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21474836470000000000"/>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21474836470000000000"/>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7680</TotalTime>
  <Words>1269</Words>
  <Application>Microsoft Office PowerPoint</Application>
  <PresentationFormat>ワイド画面</PresentationFormat>
  <Paragraphs>305</Paragraphs>
  <Slides>17</Slides>
  <Notes>17</Notes>
  <HiddenSlides>0</HiddenSlides>
  <MMClips>0</MMClips>
  <ScaleCrop>false</ScaleCrop>
  <HeadingPairs>
    <vt:vector size="6" baseType="variant">
      <vt:variant>
        <vt:lpstr>使用されているフォント</vt:lpstr>
      </vt:variant>
      <vt:variant>
        <vt:i4>8</vt:i4>
      </vt:variant>
      <vt:variant>
        <vt:lpstr>テーマ</vt:lpstr>
      </vt:variant>
      <vt:variant>
        <vt:i4>3</vt:i4>
      </vt:variant>
      <vt:variant>
        <vt:lpstr>スライド タイトル</vt:lpstr>
      </vt:variant>
      <vt:variant>
        <vt:i4>17</vt:i4>
      </vt:variant>
    </vt:vector>
  </HeadingPairs>
  <TitlesOfParts>
    <vt:vector size="28" baseType="lpstr">
      <vt:lpstr>HG丸ｺﾞｼｯｸM-PRO</vt:lpstr>
      <vt:lpstr>ＭＳ Ｐゴシック</vt:lpstr>
      <vt:lpstr>ＭＳ ゴシック</vt:lpstr>
      <vt:lpstr>ＭＳ 明朝</vt:lpstr>
      <vt:lpstr>Arial</vt:lpstr>
      <vt:lpstr>Calibri</vt:lpstr>
      <vt:lpstr>Calibri Light</vt:lpstr>
      <vt:lpstr>Times New Roman</vt:lpstr>
      <vt:lpstr>Office ​​テーマ</vt:lpstr>
      <vt:lpstr>1_デザインの設定</vt:lpstr>
      <vt:lpstr>デザインの設定</vt:lpstr>
      <vt:lpstr>PowerPoint プレゼンテーション</vt:lpstr>
      <vt:lpstr>め あ て：①　自分や友達の「強み」を知ろう 交流活動：自分Webbing</vt:lpstr>
      <vt:lpstr>め あ て：②　自分や友達の「強み」を生かそう 交流活動：星☆いくつ 　　　　　Step Up Webbing　～解決への一歩～　</vt:lpstr>
      <vt:lpstr>振り返りシートより</vt:lpstr>
      <vt:lpstr>　本時のめあて</vt:lpstr>
      <vt:lpstr>　Treasure Webbing　～「強み」の宝箱～　 　　　　　　　　　　をやってみよう！</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　今日の学習を振り返りましょう　　　　　　　　</vt:lpstr>
      <vt:lpstr>PowerPoint プレゼンテーション</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佐賀県教育センター</dc:creator>
  <cp:lastModifiedBy>堤　葉月</cp:lastModifiedBy>
  <cp:revision>695</cp:revision>
  <cp:lastPrinted>2019-02-04T06:52:04Z</cp:lastPrinted>
  <dcterms:created xsi:type="dcterms:W3CDTF">2014-08-11T04:12:28Z</dcterms:created>
  <dcterms:modified xsi:type="dcterms:W3CDTF">2019-03-12T02:51:27Z</dcterms:modified>
</cp:coreProperties>
</file>