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594" r:id="rId2"/>
    <p:sldId id="586" r:id="rId3"/>
    <p:sldId id="587" r:id="rId4"/>
    <p:sldId id="588" r:id="rId5"/>
    <p:sldId id="590" r:id="rId6"/>
    <p:sldId id="589" r:id="rId7"/>
    <p:sldId id="591" r:id="rId8"/>
    <p:sldId id="592" r:id="rId9"/>
  </p:sldIdLst>
  <p:sldSz cx="12192000" cy="6858000"/>
  <p:notesSz cx="10234613" cy="7099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FB35"/>
    <a:srgbClr val="CCFF66"/>
    <a:srgbClr val="FFCCFF"/>
    <a:srgbClr val="FF99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17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6"/>
            <a:ext cx="4434998" cy="356198"/>
          </a:xfrm>
          <a:prstGeom prst="rect">
            <a:avLst/>
          </a:prstGeom>
        </p:spPr>
        <p:txBody>
          <a:bodyPr vert="horz" lIns="94927" tIns="47465" rIns="94927" bIns="4746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8" y="6743109"/>
            <a:ext cx="4434998" cy="356196"/>
          </a:xfrm>
          <a:prstGeom prst="rect">
            <a:avLst/>
          </a:prstGeom>
        </p:spPr>
        <p:txBody>
          <a:bodyPr vert="horz" lIns="94927" tIns="47465" rIns="94927" bIns="4746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797248" y="6743109"/>
            <a:ext cx="4434998" cy="356196"/>
          </a:xfrm>
          <a:prstGeom prst="rect">
            <a:avLst/>
          </a:prstGeom>
        </p:spPr>
        <p:txBody>
          <a:bodyPr vert="horz" lIns="94927" tIns="47465" rIns="94927" bIns="47465" rtlCol="0" anchor="b"/>
          <a:lstStyle>
            <a:lvl1pPr algn="r">
              <a:defRPr sz="1200"/>
            </a:lvl1pPr>
          </a:lstStyle>
          <a:p>
            <a:fld id="{3500539A-740F-48D6-88EE-53EA662E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21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296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2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04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17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89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56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14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70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33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97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6D9DF-80DF-4E75-859A-CE5A308DAECF}" type="datetimeFigureOut">
              <a:rPr kumimoji="1" lang="ja-JP" altLang="en-US" smtClean="0"/>
              <a:t>2017/1/27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975D4-AFC0-496B-A2E3-4DA8C75D0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01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4845" y="1042621"/>
            <a:ext cx="11762405" cy="707886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①ふせんに書いていることを読みながら台紙に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はる</a:t>
            </a:r>
            <a:r>
              <a:rPr kumimoji="1" lang="ja-JP" altLang="en-US" sz="4000" dirty="0" smtClean="0"/>
              <a:t>。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84845" y="1935971"/>
            <a:ext cx="10900186" cy="707886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②同じような考え同士グループ分けし、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貼りなおす</a:t>
            </a:r>
            <a:r>
              <a:rPr kumimoji="1" lang="ja-JP" altLang="en-US" sz="4000" dirty="0" smtClean="0"/>
              <a:t>。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4845" y="2800370"/>
            <a:ext cx="6325849" cy="707886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③線で囲って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名前をつける</a:t>
            </a:r>
            <a:r>
              <a:rPr kumimoji="1" lang="ja-JP" altLang="en-US" sz="4000" dirty="0" smtClean="0"/>
              <a:t>。</a:t>
            </a:r>
            <a:endParaRPr kumimoji="1"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4845" y="3664769"/>
            <a:ext cx="11619534" cy="1323439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④自分の考えと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比べ</a:t>
            </a:r>
            <a:r>
              <a:rPr kumimoji="1" lang="ja-JP" altLang="en-US" sz="4000" dirty="0" smtClean="0"/>
              <a:t>、考えを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伝え合う</a:t>
            </a:r>
            <a:r>
              <a:rPr kumimoji="1" lang="ja-JP" altLang="en-US" sz="4000" dirty="0" smtClean="0"/>
              <a:t>。</a:t>
            </a:r>
            <a:endParaRPr kumimoji="1" lang="en-US" altLang="ja-JP" sz="4000" dirty="0" smtClean="0"/>
          </a:p>
          <a:p>
            <a:r>
              <a:rPr lang="ja-JP" altLang="en-US" sz="4000" dirty="0">
                <a:solidFill>
                  <a:srgbClr val="0070C0"/>
                </a:solidFill>
              </a:rPr>
              <a:t>　</a:t>
            </a:r>
            <a:r>
              <a:rPr lang="ja-JP" altLang="en-US" sz="4000" dirty="0" smtClean="0">
                <a:solidFill>
                  <a:srgbClr val="0070C0"/>
                </a:solidFill>
              </a:rPr>
              <a:t>　　　　　　　　　　</a:t>
            </a:r>
            <a:r>
              <a:rPr lang="ja-JP" altLang="en-US" sz="4000" dirty="0">
                <a:solidFill>
                  <a:srgbClr val="0070C0"/>
                </a:solidFill>
              </a:rPr>
              <a:t>　</a:t>
            </a:r>
            <a:r>
              <a:rPr kumimoji="1" lang="en-US" altLang="ja-JP" sz="4000" dirty="0" smtClean="0">
                <a:solidFill>
                  <a:srgbClr val="0070C0"/>
                </a:solidFill>
              </a:rPr>
              <a:t>※</a:t>
            </a:r>
            <a:r>
              <a:rPr kumimoji="1" lang="ja-JP" altLang="en-US" sz="4000" dirty="0" smtClean="0">
                <a:solidFill>
                  <a:srgbClr val="0070C0"/>
                </a:solidFill>
              </a:rPr>
              <a:t>理由を言いながらシールをはる。</a:t>
            </a:r>
            <a:endParaRPr kumimoji="1" lang="en-US" altLang="ja-JP" sz="4000" dirty="0" smtClean="0">
              <a:solidFill>
                <a:srgbClr val="0070C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4845" y="5170054"/>
            <a:ext cx="11619534" cy="1323439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4000" dirty="0" smtClean="0"/>
              <a:t>⑤班の考えをまとめる。</a:t>
            </a:r>
            <a:r>
              <a:rPr kumimoji="1" lang="en-US" altLang="ja-JP" sz="4000" dirty="0" smtClean="0">
                <a:solidFill>
                  <a:srgbClr val="0070C0"/>
                </a:solidFill>
              </a:rPr>
              <a:t>※</a:t>
            </a:r>
            <a:r>
              <a:rPr kumimoji="1" lang="ja-JP" altLang="en-US" sz="4000" dirty="0" smtClean="0">
                <a:solidFill>
                  <a:srgbClr val="0070C0"/>
                </a:solidFill>
              </a:rPr>
              <a:t>多い意見を赤で囲む。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　　　　　　　　　　　　　　　　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  <a:p>
            <a:pPr lvl="0"/>
            <a:r>
              <a:rPr lang="ja-JP" altLang="en-US" sz="4000" dirty="0" smtClean="0">
                <a:solidFill>
                  <a:srgbClr val="FF0000"/>
                </a:solidFill>
              </a:rPr>
              <a:t>　　　　　　　　　　　　　　　</a:t>
            </a:r>
            <a:r>
              <a:rPr lang="en-US" altLang="ja-JP" sz="4000" dirty="0" smtClean="0">
                <a:solidFill>
                  <a:srgbClr val="0070C0"/>
                </a:solidFill>
              </a:rPr>
              <a:t>※</a:t>
            </a:r>
            <a:r>
              <a:rPr lang="ja-JP" altLang="en-US" sz="4000" dirty="0">
                <a:solidFill>
                  <a:srgbClr val="0070C0"/>
                </a:solidFill>
              </a:rPr>
              <a:t>言葉を台紙に書き加える</a:t>
            </a:r>
            <a:r>
              <a:rPr lang="ja-JP" altLang="en-US" sz="4000" dirty="0" smtClean="0">
                <a:solidFill>
                  <a:srgbClr val="0070C0"/>
                </a:solidFill>
              </a:rPr>
              <a:t>。</a:t>
            </a:r>
            <a:r>
              <a:rPr kumimoji="1" lang="ja-JP" altLang="en-US" sz="4000" dirty="0" smtClean="0">
                <a:solidFill>
                  <a:srgbClr val="FF0000"/>
                </a:solidFill>
              </a:rPr>
              <a:t>　</a:t>
            </a:r>
            <a:endParaRPr kumimoji="1" lang="en-US" altLang="ja-JP" sz="4000" dirty="0" smtClean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4845" y="83482"/>
            <a:ext cx="525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【</a:t>
            </a:r>
            <a:r>
              <a:rPr kumimoji="1" lang="ja-JP" altLang="en-US" sz="4400" dirty="0" smtClean="0"/>
              <a:t>班での話し合い方</a:t>
            </a:r>
            <a:r>
              <a:rPr kumimoji="1" lang="en-US" altLang="ja-JP" sz="4400" dirty="0" smtClean="0"/>
              <a:t>】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7178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0929" y="1365161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41842" y="1337257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1" y="338714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</a:t>
            </a:r>
            <a:r>
              <a:rPr lang="ja-JP" altLang="en-US" sz="3200" dirty="0">
                <a:solidFill>
                  <a:prstClr val="black"/>
                </a:solidFill>
              </a:rPr>
              <a:t>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61752" y="4694351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78450" y="2041299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76303" y="32626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89183" y="4473260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61280" y="5664872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08338" y="785609"/>
            <a:ext cx="931142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①ふせんに書いていることを読みながら台紙にはる。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15162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0929" y="1365161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41842" y="1337257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52693" y="4449649"/>
            <a:ext cx="4121240" cy="10772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63424" y="2052032"/>
            <a:ext cx="4121240" cy="1077218"/>
          </a:xfrm>
          <a:prstGeom prst="rect">
            <a:avLst/>
          </a:prstGeom>
          <a:noFill/>
          <a:ln w="57150">
            <a:solidFill>
              <a:srgbClr val="85FB35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263425" y="3224009"/>
            <a:ext cx="4121240" cy="1077218"/>
          </a:xfrm>
          <a:prstGeom prst="rect">
            <a:avLst/>
          </a:prstGeom>
          <a:noFill/>
          <a:ln w="57150">
            <a:solidFill>
              <a:srgbClr val="85FB35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261280" y="5664872"/>
            <a:ext cx="4121240" cy="10772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8338" y="785609"/>
            <a:ext cx="1010991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②同じような考えどうしグループ分けする。（はりなおす）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469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0929" y="1365161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441842" y="1337257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4154" y="448940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8380" y="207853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1634" y="325051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5993" y="5638368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00766" y="1841679"/>
            <a:ext cx="4468969" cy="288486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1298619" y="4930462"/>
            <a:ext cx="4468969" cy="1431701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5891151" y="1878543"/>
            <a:ext cx="4468969" cy="2500648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5877899" y="4450491"/>
            <a:ext cx="4468969" cy="2281613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1326524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70C0"/>
                </a:solidFill>
              </a:rPr>
              <a:t>自分勝手な考え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7729" y="6273225"/>
            <a:ext cx="40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70C0"/>
                </a:solidFill>
              </a:rPr>
              <a:t>そんなことわからない</a:t>
            </a:r>
            <a:endParaRPr kumimoji="1"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716851" y="1324377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7030A0"/>
                </a:solidFill>
              </a:rPr>
              <a:t>B</a:t>
            </a:r>
            <a:r>
              <a:rPr kumimoji="1" lang="ja-JP" altLang="en-US" sz="3200" dirty="0" err="1" smtClean="0">
                <a:solidFill>
                  <a:srgbClr val="7030A0"/>
                </a:solidFill>
              </a:rPr>
              <a:t>さんが</a:t>
            </a:r>
            <a:r>
              <a:rPr kumimoji="1" lang="ja-JP" altLang="en-US" sz="3200" dirty="0" smtClean="0">
                <a:solidFill>
                  <a:srgbClr val="7030A0"/>
                </a:solidFill>
              </a:rPr>
              <a:t>心配</a:t>
            </a:r>
            <a:endParaRPr kumimoji="1"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287234" y="4299490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</a:rPr>
              <a:t>人として</a:t>
            </a:r>
            <a:endParaRPr kumimoji="1" lang="en-US" altLang="ja-JP" sz="3200" dirty="0" smtClean="0">
              <a:solidFill>
                <a:srgbClr val="7030A0"/>
              </a:solidFill>
            </a:endParaRPr>
          </a:p>
          <a:p>
            <a:r>
              <a:rPr kumimoji="1" lang="ja-JP" altLang="en-US" sz="3200" dirty="0" smtClean="0">
                <a:solidFill>
                  <a:srgbClr val="7030A0"/>
                </a:solidFill>
              </a:rPr>
              <a:t>だめ</a:t>
            </a:r>
            <a:endParaRPr kumimoji="1" lang="en-US" altLang="ja-JP" sz="3200" dirty="0" smtClean="0">
              <a:solidFill>
                <a:srgbClr val="7030A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08338" y="785609"/>
            <a:ext cx="524188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③線で囲って名前をつける。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490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528034" y="2884868"/>
            <a:ext cx="6555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自分もこの考えと同じ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5887" y="3822880"/>
            <a:ext cx="6555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自分はこの考えと違う</a:t>
            </a:r>
            <a:endParaRPr kumimoji="1" lang="ja-JP" altLang="en-US" sz="4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5887" y="5076583"/>
            <a:ext cx="97407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人</a:t>
            </a:r>
            <a:r>
              <a:rPr lang="ja-JP" altLang="en-US" sz="4000" dirty="0" smtClean="0"/>
              <a:t>の意見を聞いて、考えが深まった。</a:t>
            </a:r>
            <a:endParaRPr lang="en-US" altLang="ja-JP" sz="4000" dirty="0" smtClean="0"/>
          </a:p>
          <a:p>
            <a:r>
              <a:rPr kumimoji="1" lang="ja-JP" altLang="en-US" sz="4000" dirty="0" smtClean="0"/>
              <a:t>「なるほど！」と納得した。</a:t>
            </a:r>
            <a:endParaRPr kumimoji="1" lang="en-US" altLang="ja-JP" sz="4000" dirty="0" smtClean="0"/>
          </a:p>
        </p:txBody>
      </p:sp>
      <p:sp>
        <p:nvSpPr>
          <p:cNvPr id="5" name="円/楕円 4"/>
          <p:cNvSpPr/>
          <p:nvPr/>
        </p:nvSpPr>
        <p:spPr>
          <a:xfrm>
            <a:off x="5460642" y="2794716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522890" y="3745605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8701824" y="5339057"/>
            <a:ext cx="798490" cy="7984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2732" y="154544"/>
            <a:ext cx="1010991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④自分の考えと比べ、考えを伝え合う。</a:t>
            </a:r>
            <a:endParaRPr kumimoji="1" lang="en-US" altLang="ja-JP" sz="3200" dirty="0" smtClean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67438" y="978795"/>
            <a:ext cx="8860664" cy="5847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理由を言いながら、シールを貼って考えを伝える。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39532" y="1852412"/>
            <a:ext cx="9313571" cy="5847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グループに貼ってもいいし、ふせんに貼ってもよい。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9941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90929" y="1265148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913330" y="1251532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4154" y="448940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8380" y="207853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1634" y="325051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5993" y="5638368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00766" y="1841679"/>
            <a:ext cx="4468969" cy="288486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98619" y="4930462"/>
            <a:ext cx="4468969" cy="1431701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891151" y="1878543"/>
            <a:ext cx="4468969" cy="2500648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877899" y="4450491"/>
            <a:ext cx="4468969" cy="2281613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1326524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自分勝手な考え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7729" y="6273225"/>
            <a:ext cx="40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そんなことわからない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374201" y="2810277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</a:rPr>
              <a:t>B</a:t>
            </a:r>
            <a:r>
              <a:rPr lang="ja-JP" altLang="en-US" sz="3200" dirty="0" err="1" smtClean="0">
                <a:solidFill>
                  <a:srgbClr val="7030A0"/>
                </a:solidFill>
              </a:rPr>
              <a:t>さん</a:t>
            </a:r>
            <a:r>
              <a:rPr lang="ja-JP" altLang="en-US" sz="3200" dirty="0" smtClean="0">
                <a:solidFill>
                  <a:srgbClr val="7030A0"/>
                </a:solidFill>
              </a:rPr>
              <a:t>が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心配</a:t>
            </a:r>
            <a:endParaRPr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287234" y="4299490"/>
            <a:ext cx="3335628" cy="107721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7030A0"/>
                </a:solidFill>
              </a:rPr>
              <a:t>人として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だめ</a:t>
            </a:r>
            <a:endParaRPr lang="en-US" altLang="ja-JP" sz="3200" dirty="0" smtClean="0">
              <a:solidFill>
                <a:srgbClr val="7030A0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358928" y="5502265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0414435" y="1816948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1143304" y="136637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10440939" y="539503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11143305" y="4825192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378807" y="4607743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9852806" y="6001648"/>
            <a:ext cx="798490" cy="7984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6228" y="499101"/>
            <a:ext cx="10109916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⑤</a:t>
            </a:r>
            <a:r>
              <a:rPr kumimoji="1" lang="ja-JP" altLang="en-US" sz="3200" dirty="0" smtClean="0"/>
              <a:t>自分の考えと比べ、考えを伝え合う。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シールを貼る。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11211151" y="5767122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5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05217" y="1236573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199079" y="1194382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4154" y="448940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8380" y="207853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1634" y="325051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5993" y="5638368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00766" y="1841679"/>
            <a:ext cx="4468969" cy="288486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98619" y="4930462"/>
            <a:ext cx="4468969" cy="1431701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891151" y="1878543"/>
            <a:ext cx="4468969" cy="2500648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877899" y="4450491"/>
            <a:ext cx="4468969" cy="2281613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1326524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自分勝手な考え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7729" y="6273225"/>
            <a:ext cx="40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そんなことわからない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417063" y="2838852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</a:rPr>
              <a:t>B</a:t>
            </a:r>
            <a:r>
              <a:rPr lang="ja-JP" altLang="en-US" sz="3200" dirty="0" err="1" smtClean="0">
                <a:solidFill>
                  <a:srgbClr val="7030A0"/>
                </a:solidFill>
              </a:rPr>
              <a:t>さん</a:t>
            </a:r>
            <a:r>
              <a:rPr lang="ja-JP" altLang="en-US" sz="3200" dirty="0" smtClean="0">
                <a:solidFill>
                  <a:srgbClr val="7030A0"/>
                </a:solidFill>
              </a:rPr>
              <a:t>が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心配</a:t>
            </a:r>
            <a:endParaRPr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287234" y="4299490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7030A0"/>
                </a:solidFill>
              </a:rPr>
              <a:t>人として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だめ</a:t>
            </a:r>
            <a:endParaRPr lang="en-US" altLang="ja-JP" sz="3200" dirty="0" smtClean="0">
              <a:solidFill>
                <a:srgbClr val="7030A0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358928" y="5502265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0414435" y="1816948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1143304" y="136637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10440939" y="539503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11143305" y="4825192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378807" y="4607743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9924848" y="6010886"/>
            <a:ext cx="798490" cy="7984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8093765" y="1111112"/>
            <a:ext cx="1099930" cy="82163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6228" y="499101"/>
            <a:ext cx="8583510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⑥</a:t>
            </a:r>
            <a:r>
              <a:rPr kumimoji="1" lang="ja-JP" altLang="en-US" sz="3200" dirty="0" smtClean="0"/>
              <a:t>班の考えをまとめる。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多い意見を赤で囲む。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11229444" y="5732965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5751443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5844208" y="1724647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5610846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5844208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40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4850" y="128790"/>
            <a:ext cx="1155235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prstClr val="black"/>
                </a:solidFill>
              </a:rPr>
              <a:t>B </a:t>
            </a:r>
            <a:r>
              <a:rPr lang="ja-JP" altLang="en-US" sz="3200" dirty="0" smtClean="0">
                <a:solidFill>
                  <a:prstClr val="black"/>
                </a:solidFill>
              </a:rPr>
              <a:t>さんは、宿題をしてくるのをわすれました。１回ならいいと、答えを丸写ししました。あなたは、この行動をどう考えますか？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48054" y="1222286"/>
            <a:ext cx="17257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賛成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13455" y="1180094"/>
            <a:ext cx="1030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反対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8190" y="507427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１回だからよい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3898" y="204344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宿題を出さないと居残りになるからよい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48873" y="3393585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出さないと成績が下がる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14154" y="448940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ずるい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98380" y="2078536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自分のためにならない</a:t>
            </a:r>
            <a:endParaRPr lang="en-US" altLang="ja-JP" sz="3200" dirty="0" smtClean="0">
              <a:solidFill>
                <a:prstClr val="black"/>
              </a:solidFill>
            </a:endParaRPr>
          </a:p>
          <a:p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11634" y="3250513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次も同じことをすると思う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35993" y="5638368"/>
            <a:ext cx="412124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prstClr val="black"/>
                </a:solidFill>
              </a:rPr>
              <a:t>先生をだますことになる</a:t>
            </a:r>
            <a:endParaRPr lang="en-US" altLang="ja-JP" sz="3200" dirty="0" smtClean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300766" y="1841679"/>
            <a:ext cx="4468969" cy="2884867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298619" y="4930462"/>
            <a:ext cx="4468969" cy="1431701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891151" y="1878543"/>
            <a:ext cx="4468969" cy="2500648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877899" y="4450491"/>
            <a:ext cx="4468969" cy="2281613"/>
          </a:xfrm>
          <a:prstGeom prst="roundRect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1326524"/>
            <a:ext cx="3335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自分勝手な考え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7729" y="6273225"/>
            <a:ext cx="404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</a:rPr>
              <a:t>そんなことわからない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345626" y="2767414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solidFill>
                  <a:srgbClr val="7030A0"/>
                </a:solidFill>
              </a:rPr>
              <a:t>B</a:t>
            </a:r>
            <a:r>
              <a:rPr lang="ja-JP" altLang="en-US" sz="3200" dirty="0" err="1" smtClean="0">
                <a:solidFill>
                  <a:srgbClr val="7030A0"/>
                </a:solidFill>
              </a:rPr>
              <a:t>さん</a:t>
            </a:r>
            <a:r>
              <a:rPr lang="ja-JP" altLang="en-US" sz="3200" dirty="0" smtClean="0">
                <a:solidFill>
                  <a:srgbClr val="7030A0"/>
                </a:solidFill>
              </a:rPr>
              <a:t>が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心配</a:t>
            </a:r>
            <a:endParaRPr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344385" y="4285203"/>
            <a:ext cx="33356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7030A0"/>
                </a:solidFill>
              </a:rPr>
              <a:t>人として</a:t>
            </a:r>
            <a:endParaRPr lang="en-US" altLang="ja-JP" sz="3200" dirty="0" smtClean="0">
              <a:solidFill>
                <a:srgbClr val="7030A0"/>
              </a:solidFill>
            </a:endParaRPr>
          </a:p>
          <a:p>
            <a:r>
              <a:rPr lang="ja-JP" altLang="en-US" sz="3200" dirty="0" smtClean="0">
                <a:solidFill>
                  <a:srgbClr val="7030A0"/>
                </a:solidFill>
              </a:rPr>
              <a:t>だめ</a:t>
            </a:r>
            <a:endParaRPr lang="en-US" altLang="ja-JP" sz="3200" dirty="0" smtClean="0">
              <a:solidFill>
                <a:srgbClr val="7030A0"/>
              </a:solidFill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358928" y="5502265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10414435" y="1816948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11143304" y="136637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10440939" y="5395034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/>
          <p:nvPr/>
        </p:nvSpPr>
        <p:spPr>
          <a:xfrm>
            <a:off x="11143305" y="4825192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/>
          <p:nvPr/>
        </p:nvSpPr>
        <p:spPr>
          <a:xfrm>
            <a:off x="378807" y="4607743"/>
            <a:ext cx="798490" cy="7984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9852806" y="5990607"/>
            <a:ext cx="798490" cy="7984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8865290" y="1082537"/>
            <a:ext cx="1099930" cy="82163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46228" y="499101"/>
            <a:ext cx="10809668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⑦</a:t>
            </a:r>
            <a:r>
              <a:rPr kumimoji="1" lang="ja-JP" altLang="en-US" sz="3200" dirty="0" smtClean="0"/>
              <a:t>班の考えをまとめる。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新しく出た言葉を台紙に書き加える。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11229444" y="5732965"/>
            <a:ext cx="798490" cy="7984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5751443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5844208" y="4215434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5844208" y="1724647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5844208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71938" y="1200149"/>
            <a:ext cx="4814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7030A0"/>
                </a:solidFill>
              </a:rPr>
              <a:t>クラスの雰囲気が悪くなる</a:t>
            </a:r>
            <a:endParaRPr kumimoji="1" lang="ja-JP" altLang="en-US" sz="3200" dirty="0">
              <a:solidFill>
                <a:srgbClr val="7030A0"/>
              </a:solidFill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5625133" y="4320209"/>
            <a:ext cx="6347792" cy="253779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3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697</Words>
  <Application>Microsoft Office PowerPoint</Application>
  <PresentationFormat>ワイド画面</PresentationFormat>
  <Paragraphs>105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佐賀県教育センター</dc:creator>
  <cp:lastModifiedBy>納塚 真紀子</cp:lastModifiedBy>
  <cp:revision>325</cp:revision>
  <cp:lastPrinted>2017-01-27T09:59:59Z</cp:lastPrinted>
  <dcterms:created xsi:type="dcterms:W3CDTF">2016-07-21T10:34:52Z</dcterms:created>
  <dcterms:modified xsi:type="dcterms:W3CDTF">2017-01-27T10:00:11Z</dcterms:modified>
</cp:coreProperties>
</file>