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83" r:id="rId1"/>
  </p:sldMasterIdLst>
  <p:notesMasterIdLst>
    <p:notesMasterId r:id="rId10"/>
  </p:notesMasterIdLst>
  <p:handoutMasterIdLst>
    <p:handoutMasterId r:id="rId11"/>
  </p:handoutMasterIdLst>
  <p:sldIdLst>
    <p:sldId id="256" r:id="rId2"/>
    <p:sldId id="259" r:id="rId3"/>
    <p:sldId id="276" r:id="rId4"/>
    <p:sldId id="277" r:id="rId5"/>
    <p:sldId id="278" r:id="rId6"/>
    <p:sldId id="275" r:id="rId7"/>
    <p:sldId id="261" r:id="rId8"/>
    <p:sldId id="260" r:id="rId9"/>
  </p:sldIdLst>
  <p:sldSz cx="9144000" cy="5143500" type="screen16x9"/>
  <p:notesSz cx="6735763" cy="9866313"/>
  <p:defaultTextStyle>
    <a:defPPr>
      <a:defRPr lang="ja-JP"/>
    </a:defPPr>
    <a:lvl1pPr algn="l" rtl="0" eaLnBrk="0" fontAlgn="base" hangingPunct="0">
      <a:spcBef>
        <a:spcPct val="0"/>
      </a:spcBef>
      <a:spcAft>
        <a:spcPct val="0"/>
      </a:spcAft>
      <a:defRPr kumimoji="1" kern="1200">
        <a:solidFill>
          <a:schemeClr val="tx1"/>
        </a:solidFill>
        <a:latin typeface="Comic Sans MS" pitchFamily="66" charset="0"/>
        <a:ea typeface="ＭＳ Ｐゴシック" pitchFamily="50" charset="-128"/>
        <a:cs typeface="+mn-cs"/>
      </a:defRPr>
    </a:lvl1pPr>
    <a:lvl2pPr marL="457200" algn="l" rtl="0" eaLnBrk="0" fontAlgn="base" hangingPunct="0">
      <a:spcBef>
        <a:spcPct val="0"/>
      </a:spcBef>
      <a:spcAft>
        <a:spcPct val="0"/>
      </a:spcAft>
      <a:defRPr kumimoji="1" kern="1200">
        <a:solidFill>
          <a:schemeClr val="tx1"/>
        </a:solidFill>
        <a:latin typeface="Comic Sans MS" pitchFamily="66" charset="0"/>
        <a:ea typeface="ＭＳ Ｐゴシック" pitchFamily="50" charset="-128"/>
        <a:cs typeface="+mn-cs"/>
      </a:defRPr>
    </a:lvl2pPr>
    <a:lvl3pPr marL="914400" algn="l" rtl="0" eaLnBrk="0" fontAlgn="base" hangingPunct="0">
      <a:spcBef>
        <a:spcPct val="0"/>
      </a:spcBef>
      <a:spcAft>
        <a:spcPct val="0"/>
      </a:spcAft>
      <a:defRPr kumimoji="1" kern="1200">
        <a:solidFill>
          <a:schemeClr val="tx1"/>
        </a:solidFill>
        <a:latin typeface="Comic Sans MS" pitchFamily="66" charset="0"/>
        <a:ea typeface="ＭＳ Ｐゴシック" pitchFamily="50" charset="-128"/>
        <a:cs typeface="+mn-cs"/>
      </a:defRPr>
    </a:lvl3pPr>
    <a:lvl4pPr marL="1371600" algn="l" rtl="0" eaLnBrk="0" fontAlgn="base" hangingPunct="0">
      <a:spcBef>
        <a:spcPct val="0"/>
      </a:spcBef>
      <a:spcAft>
        <a:spcPct val="0"/>
      </a:spcAft>
      <a:defRPr kumimoji="1" kern="1200">
        <a:solidFill>
          <a:schemeClr val="tx1"/>
        </a:solidFill>
        <a:latin typeface="Comic Sans MS" pitchFamily="66" charset="0"/>
        <a:ea typeface="ＭＳ Ｐゴシック" pitchFamily="50" charset="-128"/>
        <a:cs typeface="+mn-cs"/>
      </a:defRPr>
    </a:lvl4pPr>
    <a:lvl5pPr marL="1828800" algn="l" rtl="0" eaLnBrk="0" fontAlgn="base" hangingPunct="0">
      <a:spcBef>
        <a:spcPct val="0"/>
      </a:spcBef>
      <a:spcAft>
        <a:spcPct val="0"/>
      </a:spcAft>
      <a:defRPr kumimoji="1" kern="1200">
        <a:solidFill>
          <a:schemeClr val="tx1"/>
        </a:solidFill>
        <a:latin typeface="Comic Sans MS" pitchFamily="66" charset="0"/>
        <a:ea typeface="ＭＳ Ｐゴシック" pitchFamily="50" charset="-128"/>
        <a:cs typeface="+mn-cs"/>
      </a:defRPr>
    </a:lvl5pPr>
    <a:lvl6pPr marL="2286000" algn="l" defTabSz="914400" rtl="0" eaLnBrk="1" latinLnBrk="0" hangingPunct="1">
      <a:defRPr kumimoji="1" kern="1200">
        <a:solidFill>
          <a:schemeClr val="tx1"/>
        </a:solidFill>
        <a:latin typeface="Comic Sans MS" pitchFamily="66" charset="0"/>
        <a:ea typeface="ＭＳ Ｐゴシック" pitchFamily="50" charset="-128"/>
        <a:cs typeface="+mn-cs"/>
      </a:defRPr>
    </a:lvl6pPr>
    <a:lvl7pPr marL="2743200" algn="l" defTabSz="914400" rtl="0" eaLnBrk="1" latinLnBrk="0" hangingPunct="1">
      <a:defRPr kumimoji="1" kern="1200">
        <a:solidFill>
          <a:schemeClr val="tx1"/>
        </a:solidFill>
        <a:latin typeface="Comic Sans MS" pitchFamily="66" charset="0"/>
        <a:ea typeface="ＭＳ Ｐゴシック" pitchFamily="50" charset="-128"/>
        <a:cs typeface="+mn-cs"/>
      </a:defRPr>
    </a:lvl7pPr>
    <a:lvl8pPr marL="3200400" algn="l" defTabSz="914400" rtl="0" eaLnBrk="1" latinLnBrk="0" hangingPunct="1">
      <a:defRPr kumimoji="1" kern="1200">
        <a:solidFill>
          <a:schemeClr val="tx1"/>
        </a:solidFill>
        <a:latin typeface="Comic Sans MS" pitchFamily="66" charset="0"/>
        <a:ea typeface="ＭＳ Ｐゴシック" pitchFamily="50" charset="-128"/>
        <a:cs typeface="+mn-cs"/>
      </a:defRPr>
    </a:lvl8pPr>
    <a:lvl9pPr marL="3657600" algn="l" defTabSz="914400" rtl="0" eaLnBrk="1" latinLnBrk="0" hangingPunct="1">
      <a:defRPr kumimoji="1" kern="1200">
        <a:solidFill>
          <a:schemeClr val="tx1"/>
        </a:solidFill>
        <a:latin typeface="Comic Sans MS" pitchFamily="66" charset="0"/>
        <a:ea typeface="ＭＳ Ｐゴシック" pitchFamily="50" charset="-128"/>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CC"/>
    <a:srgbClr val="CC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69" autoAdjust="0"/>
    <p:restoredTop sz="49611" autoAdjust="0"/>
  </p:normalViewPr>
  <p:slideViewPr>
    <p:cSldViewPr>
      <p:cViewPr varScale="1">
        <p:scale>
          <a:sx n="39" d="100"/>
          <a:sy n="39" d="100"/>
        </p:scale>
        <p:origin x="2226" y="54"/>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3713"/>
          </a:xfrm>
          <a:prstGeom prst="rect">
            <a:avLst/>
          </a:prstGeom>
        </p:spPr>
        <p:txBody>
          <a:bodyPr vert="horz" lIns="91440" tIns="45720" rIns="91440" bIns="45720" rtlCol="0"/>
          <a:lstStyle>
            <a:lvl1pPr algn="l" eaLnBrk="1" hangingPunct="1">
              <a:defRPr sz="1200">
                <a:ea typeface="ＭＳ Ｐゴシック" charset="-128"/>
              </a:defRPr>
            </a:lvl1pPr>
          </a:lstStyle>
          <a:p>
            <a:pPr>
              <a:defRPr/>
            </a:pPr>
            <a:endParaRPr lang="ja-JP" altLang="en-US"/>
          </a:p>
        </p:txBody>
      </p:sp>
      <p:sp>
        <p:nvSpPr>
          <p:cNvPr id="3" name="日付プレースホルダ 2"/>
          <p:cNvSpPr>
            <a:spLocks noGrp="1"/>
          </p:cNvSpPr>
          <p:nvPr>
            <p:ph type="dt" sz="quarter" idx="1"/>
          </p:nvPr>
        </p:nvSpPr>
        <p:spPr>
          <a:xfrm>
            <a:off x="3814763" y="0"/>
            <a:ext cx="2919412" cy="493713"/>
          </a:xfrm>
          <a:prstGeom prst="rect">
            <a:avLst/>
          </a:prstGeom>
        </p:spPr>
        <p:txBody>
          <a:bodyPr vert="horz" lIns="91440" tIns="45720" rIns="91440" bIns="45720" rtlCol="0"/>
          <a:lstStyle>
            <a:lvl1pPr algn="r" eaLnBrk="1" hangingPunct="1">
              <a:defRPr sz="1200">
                <a:ea typeface="ＭＳ Ｐゴシック" charset="-128"/>
              </a:defRPr>
            </a:lvl1pPr>
          </a:lstStyle>
          <a:p>
            <a:pPr>
              <a:defRPr/>
            </a:pPr>
            <a:fld id="{652F3525-52E0-4A10-9BD3-02D7F5457DF0}" type="datetimeFigureOut">
              <a:rPr lang="ja-JP" altLang="en-US"/>
              <a:pPr>
                <a:defRPr/>
              </a:pPr>
              <a:t>2015/2/23</a:t>
            </a:fld>
            <a:endParaRPr lang="ja-JP" altLang="en-US"/>
          </a:p>
        </p:txBody>
      </p:sp>
      <p:sp>
        <p:nvSpPr>
          <p:cNvPr id="4" name="フッター プレースホルダ 3"/>
          <p:cNvSpPr>
            <a:spLocks noGrp="1"/>
          </p:cNvSpPr>
          <p:nvPr>
            <p:ph type="ftr" sz="quarter" idx="2"/>
          </p:nvPr>
        </p:nvSpPr>
        <p:spPr>
          <a:xfrm>
            <a:off x="0" y="9371013"/>
            <a:ext cx="2919413" cy="493712"/>
          </a:xfrm>
          <a:prstGeom prst="rect">
            <a:avLst/>
          </a:prstGeom>
        </p:spPr>
        <p:txBody>
          <a:bodyPr vert="horz" lIns="91440" tIns="45720" rIns="91440" bIns="45720" rtlCol="0" anchor="b"/>
          <a:lstStyle>
            <a:lvl1pPr algn="l" eaLnBrk="1" hangingPunct="1">
              <a:defRPr sz="1200">
                <a:ea typeface="ＭＳ Ｐゴシック" charset="-128"/>
              </a:defRPr>
            </a:lvl1pPr>
          </a:lstStyle>
          <a:p>
            <a:pPr>
              <a:defRPr/>
            </a:pPr>
            <a:endParaRPr lang="ja-JP" altLang="en-US"/>
          </a:p>
        </p:txBody>
      </p:sp>
      <p:sp>
        <p:nvSpPr>
          <p:cNvPr id="5" name="スライド番号プレースホルダ 4"/>
          <p:cNvSpPr>
            <a:spLocks noGrp="1"/>
          </p:cNvSpPr>
          <p:nvPr>
            <p:ph type="sldNum" sz="quarter" idx="3"/>
          </p:nvPr>
        </p:nvSpPr>
        <p:spPr>
          <a:xfrm>
            <a:off x="3814763" y="9371013"/>
            <a:ext cx="2919412" cy="493712"/>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66EADEA9-930D-4D69-B69A-406CF0C83D6D}" type="slidenum">
              <a:rPr lang="ja-JP" altLang="en-US"/>
              <a:pPr>
                <a:defRPr/>
              </a:pPr>
              <a:t>‹#›</a:t>
            </a:fld>
            <a:endParaRPr lang="ja-JP" altLang="en-US"/>
          </a:p>
        </p:txBody>
      </p:sp>
    </p:spTree>
    <p:extLst>
      <p:ext uri="{BB962C8B-B14F-4D97-AF65-F5344CB8AC3E}">
        <p14:creationId xmlns:p14="http://schemas.microsoft.com/office/powerpoint/2010/main" val="4476736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eaLnBrk="1" hangingPunct="1">
              <a:defRPr sz="1200"/>
            </a:lvl1pPr>
          </a:lstStyle>
          <a:p>
            <a:pPr>
              <a:defRPr/>
            </a:pPr>
            <a:endParaRPr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eaLnBrk="1" hangingPunct="1">
              <a:defRPr sz="1200"/>
            </a:lvl1pPr>
          </a:lstStyle>
          <a:p>
            <a:pPr>
              <a:defRPr/>
            </a:pPr>
            <a:fld id="{2ECF09E4-DB43-4BBB-8485-9768A6C70D75}" type="datetimeFigureOut">
              <a:rPr lang="ja-JP" altLang="en-US"/>
              <a:pPr>
                <a:defRPr/>
              </a:pPr>
              <a:t>2015/2/23</a:t>
            </a:fld>
            <a:endParaRPr lang="ja-JP" altLang="en-US"/>
          </a:p>
        </p:txBody>
      </p:sp>
      <p:sp>
        <p:nvSpPr>
          <p:cNvPr id="4" name="スライド イメージ プレースホルダー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440" tIns="45720" rIns="91440" bIns="45720" rtlCol="0" anchor="ctr"/>
          <a:lstStyle/>
          <a:p>
            <a:pPr lvl="0"/>
            <a:endParaRPr lang="ja-JP" altLang="en-US" noProof="0" smtClean="0"/>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eaLnBrk="1" hangingPunct="1">
              <a:defRPr sz="1200"/>
            </a:lvl1pPr>
          </a:lstStyle>
          <a:p>
            <a:pPr>
              <a:defRPr/>
            </a:pPr>
            <a:endParaRPr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F7F37BD2-2352-49CF-99F0-8E7A3290FAE5}" type="slidenum">
              <a:rPr lang="ja-JP" altLang="en-US"/>
              <a:pPr>
                <a:defRPr/>
              </a:pPr>
              <a:t>‹#›</a:t>
            </a:fld>
            <a:endParaRPr lang="ja-JP" altLang="en-US"/>
          </a:p>
        </p:txBody>
      </p:sp>
    </p:spTree>
    <p:extLst>
      <p:ext uri="{BB962C8B-B14F-4D97-AF65-F5344CB8AC3E}">
        <p14:creationId xmlns:p14="http://schemas.microsoft.com/office/powerpoint/2010/main" val="329802809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このパワーポイント資料は、校内研究における研究会等に使っていただくように作成しています。それぞれの学校の研究会の内容に合わせて編集してお使いください。</a:t>
            </a:r>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F7F37BD2-2352-49CF-99F0-8E7A3290FAE5}" type="slidenum">
              <a:rPr lang="ja-JP" altLang="en-US" smtClean="0"/>
              <a:pPr>
                <a:defRPr/>
              </a:pPr>
              <a:t>1</a:t>
            </a:fld>
            <a:endParaRPr lang="ja-JP" altLang="en-US"/>
          </a:p>
        </p:txBody>
      </p:sp>
    </p:spTree>
    <p:extLst>
      <p:ext uri="{BB962C8B-B14F-4D97-AF65-F5344CB8AC3E}">
        <p14:creationId xmlns:p14="http://schemas.microsoft.com/office/powerpoint/2010/main" val="1486832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ja-JP" dirty="0" smtClean="0"/>
              <a:t> </a:t>
            </a:r>
            <a:r>
              <a:rPr lang="ja-JP" altLang="en-US" dirty="0" smtClean="0"/>
              <a:t>ワールドカフェの進め方について説明します。</a:t>
            </a:r>
            <a:endParaRPr lang="en-US" altLang="ja-JP" dirty="0" smtClean="0"/>
          </a:p>
          <a:p>
            <a:pPr eaLnBrk="1" hangingPunct="1"/>
            <a:r>
              <a:rPr lang="ja-JP" altLang="en-US" dirty="0" smtClean="0"/>
              <a:t>①４～５人を１グループにしてテーブルに座ります。</a:t>
            </a:r>
            <a:endParaRPr lang="en-US" altLang="ja-JP" dirty="0" smtClean="0"/>
          </a:p>
          <a:p>
            <a:pPr eaLnBrk="1" hangingPunct="1"/>
            <a:r>
              <a:rPr lang="ja-JP" altLang="en-US" dirty="0" smtClean="0"/>
              <a:t>②グループ</a:t>
            </a:r>
            <a:r>
              <a:rPr lang="ja-JP" altLang="ja-JP" dirty="0" smtClean="0"/>
              <a:t>ごとに</a:t>
            </a:r>
            <a:r>
              <a:rPr lang="ja-JP" altLang="en-US" dirty="0" smtClean="0"/>
              <a:t>ホスト</a:t>
            </a:r>
            <a:r>
              <a:rPr lang="ja-JP" altLang="ja-JP" dirty="0" smtClean="0"/>
              <a:t>を</a:t>
            </a:r>
            <a:r>
              <a:rPr lang="en-US" altLang="ja-JP" dirty="0" smtClean="0"/>
              <a:t>1</a:t>
            </a:r>
            <a:r>
              <a:rPr lang="ja-JP" altLang="ja-JP" dirty="0" smtClean="0"/>
              <a:t>人決め</a:t>
            </a:r>
            <a:r>
              <a:rPr lang="ja-JP" altLang="en-US" dirty="0" smtClean="0"/>
              <a:t>ます。</a:t>
            </a:r>
            <a:endParaRPr lang="en-US" altLang="ja-JP" dirty="0" smtClean="0"/>
          </a:p>
          <a:p>
            <a:pPr eaLnBrk="1" hangingPunct="1"/>
            <a:r>
              <a:rPr lang="ja-JP" altLang="en-US" dirty="0" smtClean="0"/>
              <a:t>　　ホスト</a:t>
            </a:r>
            <a:r>
              <a:rPr lang="ja-JP" altLang="ja-JP" dirty="0" smtClean="0"/>
              <a:t>はテーブルを移動</a:t>
            </a:r>
            <a:r>
              <a:rPr lang="ja-JP" altLang="en-US" dirty="0" smtClean="0"/>
              <a:t>せず、自分のテーブルに来た</a:t>
            </a:r>
            <a:r>
              <a:rPr lang="ja-JP" altLang="ja-JP" dirty="0" smtClean="0"/>
              <a:t>人</a:t>
            </a:r>
            <a:r>
              <a:rPr lang="ja-JP" altLang="en-US" dirty="0" smtClean="0"/>
              <a:t>たち</a:t>
            </a:r>
            <a:r>
              <a:rPr lang="ja-JP" altLang="ja-JP" dirty="0" smtClean="0"/>
              <a:t>に、どんな話が</a:t>
            </a:r>
            <a:r>
              <a:rPr lang="ja-JP" altLang="en-US" dirty="0" smtClean="0"/>
              <a:t>出た</a:t>
            </a:r>
            <a:r>
              <a:rPr lang="ja-JP" altLang="ja-JP" dirty="0" smtClean="0"/>
              <a:t>かを説明</a:t>
            </a:r>
            <a:r>
              <a:rPr lang="ja-JP" altLang="en-US" dirty="0" smtClean="0"/>
              <a:t>したり、そこから話を広げたりする役です。</a:t>
            </a:r>
            <a:endParaRPr lang="ja-JP" altLang="ja-JP" dirty="0" smtClean="0"/>
          </a:p>
          <a:p>
            <a:pPr eaLnBrk="1" hangingPunct="1"/>
            <a:r>
              <a:rPr lang="ja-JP" altLang="en-US" dirty="0" smtClean="0"/>
              <a:t>③グループごとに用意した模造紙の中央に、</a:t>
            </a:r>
            <a:r>
              <a:rPr lang="ja-JP" altLang="ja-JP" dirty="0" smtClean="0"/>
              <a:t>ラウンドが始まる前に、</a:t>
            </a:r>
            <a:r>
              <a:rPr lang="ja-JP" altLang="ja-JP" dirty="0" smtClean="0"/>
              <a:t>話合い</a:t>
            </a:r>
            <a:r>
              <a:rPr lang="ja-JP" altLang="ja-JP" dirty="0" smtClean="0"/>
              <a:t>のテーマを</a:t>
            </a:r>
            <a:r>
              <a:rPr lang="ja-JP" altLang="en-US" dirty="0" smtClean="0"/>
              <a:t>書きます。</a:t>
            </a:r>
            <a:endParaRPr lang="en-US" altLang="ja-JP" dirty="0" smtClean="0"/>
          </a:p>
          <a:p>
            <a:pPr eaLnBrk="1" hangingPunct="1"/>
            <a:r>
              <a:rPr lang="ja-JP" altLang="en-US" dirty="0" smtClean="0"/>
              <a:t>④ラウンド中に</a:t>
            </a:r>
            <a:r>
              <a:rPr lang="ja-JP" altLang="ja-JP" dirty="0" smtClean="0"/>
              <a:t>出た意見は、</a:t>
            </a:r>
            <a:r>
              <a:rPr lang="ja-JP" altLang="en-US" dirty="0" smtClean="0"/>
              <a:t>模造紙に</a:t>
            </a:r>
            <a:r>
              <a:rPr lang="ja-JP" altLang="ja-JP" dirty="0" smtClean="0"/>
              <a:t>どんどん書き込</a:t>
            </a:r>
            <a:r>
              <a:rPr lang="ja-JP" altLang="en-US" dirty="0" smtClean="0"/>
              <a:t>んでいき</a:t>
            </a:r>
            <a:r>
              <a:rPr lang="ja-JP" altLang="ja-JP" dirty="0" smtClean="0"/>
              <a:t>ます。</a:t>
            </a:r>
            <a:endParaRPr lang="en-US" altLang="ja-JP" dirty="0" smtClean="0"/>
          </a:p>
          <a:p>
            <a:pPr eaLnBrk="1" hangingPunct="1"/>
            <a:r>
              <a:rPr lang="ja-JP" altLang="en-US" dirty="0" smtClean="0"/>
              <a:t>　</a:t>
            </a:r>
            <a:r>
              <a:rPr lang="ja-JP" altLang="ja-JP" dirty="0" smtClean="0"/>
              <a:t>似たような意見は線で繋いだり、重要だと思われる意見は囲</a:t>
            </a:r>
            <a:r>
              <a:rPr lang="ja-JP" altLang="en-US" dirty="0" smtClean="0"/>
              <a:t>んだり</a:t>
            </a:r>
            <a:r>
              <a:rPr lang="ja-JP" altLang="ja-JP" dirty="0" smtClean="0"/>
              <a:t>、</a:t>
            </a:r>
            <a:r>
              <a:rPr lang="ja-JP" altLang="en-US" dirty="0" smtClean="0"/>
              <a:t>色を変えたり図</a:t>
            </a:r>
            <a:r>
              <a:rPr lang="ja-JP" altLang="ja-JP" dirty="0" smtClean="0"/>
              <a:t>を描い</a:t>
            </a:r>
            <a:r>
              <a:rPr lang="ja-JP" altLang="en-US" dirty="0" smtClean="0"/>
              <a:t>たりしてもいいです。</a:t>
            </a:r>
            <a:endParaRPr lang="en-US" altLang="ja-JP" dirty="0" smtClean="0"/>
          </a:p>
          <a:p>
            <a:pPr eaLnBrk="1" hangingPunct="1"/>
            <a:r>
              <a:rPr lang="ja-JP" altLang="ja-JP" dirty="0" smtClean="0"/>
              <a:t>そうすることで、様々なアイデアが出やすくな</a:t>
            </a:r>
            <a:r>
              <a:rPr lang="ja-JP" altLang="en-US" dirty="0" smtClean="0"/>
              <a:t>ります。</a:t>
            </a:r>
            <a:endParaRPr lang="ja-JP" altLang="ja-JP" dirty="0" smtClean="0"/>
          </a:p>
          <a:p>
            <a:pPr eaLnBrk="1" hangingPunct="1"/>
            <a:r>
              <a:rPr lang="en-US" altLang="ja-JP" dirty="0" smtClean="0"/>
              <a:t> </a:t>
            </a:r>
            <a:endParaRPr lang="ja-JP" altLang="ja-JP" dirty="0" smtClean="0"/>
          </a:p>
          <a:p>
            <a:endParaRPr lang="ja-JP" altLang="ja-JP" dirty="0" smtClean="0"/>
          </a:p>
          <a:p>
            <a:pPr>
              <a:lnSpc>
                <a:spcPct val="80000"/>
              </a:lnSpc>
            </a:pPr>
            <a:endParaRPr lang="ja-JP" altLang="en-US" dirty="0" smtClean="0"/>
          </a:p>
        </p:txBody>
      </p:sp>
    </p:spTree>
    <p:extLst>
      <p:ext uri="{BB962C8B-B14F-4D97-AF65-F5344CB8AC3E}">
        <p14:creationId xmlns:p14="http://schemas.microsoft.com/office/powerpoint/2010/main" val="39819540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defTabSz="457200" eaLnBrk="1" hangingPunct="1"/>
            <a:r>
              <a:rPr lang="ja-JP" altLang="en-US" dirty="0" smtClean="0"/>
              <a:t>①</a:t>
            </a:r>
            <a:r>
              <a:rPr lang="en-US" altLang="ja-JP" dirty="0" smtClean="0"/>
              <a:t>20</a:t>
            </a:r>
            <a:r>
              <a:rPr lang="ja-JP" altLang="en-US" dirty="0" smtClean="0"/>
              <a:t>分経ったら、ホストをテーブルに残し、他の人は自分が興味があるほかのテーブルに移動します。</a:t>
            </a:r>
            <a:endParaRPr lang="en-US" altLang="ja-JP" dirty="0" smtClean="0"/>
          </a:p>
          <a:p>
            <a:pPr defTabSz="457200" eaLnBrk="1" hangingPunct="1"/>
            <a:r>
              <a:rPr lang="ja-JP" altLang="ja-JP" dirty="0" smtClean="0"/>
              <a:t>もちろん、一度同じテーブルについた人と再び語り合っても問題ありません。</a:t>
            </a:r>
            <a:endParaRPr lang="en-US" altLang="ja-JP" dirty="0" smtClean="0"/>
          </a:p>
          <a:p>
            <a:pPr defTabSz="457200" eaLnBrk="1" hangingPunct="1"/>
            <a:r>
              <a:rPr lang="ja-JP" altLang="en-US" dirty="0" smtClean="0"/>
              <a:t>②ホストは移動してきた人たちに、ラウンド１で出た意見を説明します。</a:t>
            </a:r>
            <a:endParaRPr lang="en-US" altLang="ja-JP" dirty="0" smtClean="0"/>
          </a:p>
          <a:p>
            <a:pPr defTabSz="457200" eaLnBrk="1" hangingPunct="1"/>
            <a:r>
              <a:rPr lang="ja-JP" altLang="en-US" dirty="0" smtClean="0"/>
              <a:t>③新しくグループになった人たちで、テーマに沿って話合いを広げたり深めたりしていきましょう。</a:t>
            </a:r>
            <a:endParaRPr lang="en-US" altLang="ja-JP" dirty="0" smtClean="0"/>
          </a:p>
          <a:p>
            <a:pPr defTabSz="457200" eaLnBrk="1" hangingPunct="1"/>
            <a:r>
              <a:rPr lang="ja-JP" altLang="en-US" dirty="0" smtClean="0"/>
              <a:t>④出た意見は、模造紙に更に書き込んでいきましょう。</a:t>
            </a:r>
            <a:endParaRPr lang="ja-JP" altLang="ja-JP" dirty="0" smtClean="0"/>
          </a:p>
          <a:p>
            <a:pPr defTabSz="457200"/>
            <a:endParaRPr lang="ja-JP" altLang="ja-JP" dirty="0" smtClean="0"/>
          </a:p>
        </p:txBody>
      </p:sp>
    </p:spTree>
    <p:extLst>
      <p:ext uri="{BB962C8B-B14F-4D97-AF65-F5344CB8AC3E}">
        <p14:creationId xmlns:p14="http://schemas.microsoft.com/office/powerpoint/2010/main" val="35624118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nSpc>
                <a:spcPct val="80000"/>
              </a:lnSpc>
            </a:pPr>
            <a:r>
              <a:rPr lang="ja-JP" altLang="en-US" smtClean="0"/>
              <a:t>最終ラウンドについてです。</a:t>
            </a:r>
            <a:endParaRPr lang="en-US" altLang="ja-JP" smtClean="0"/>
          </a:p>
          <a:p>
            <a:pPr eaLnBrk="1" hangingPunct="1">
              <a:lnSpc>
                <a:spcPct val="80000"/>
              </a:lnSpc>
            </a:pPr>
            <a:r>
              <a:rPr lang="ja-JP" altLang="en-US" smtClean="0"/>
              <a:t>①スタート時のテーブルに戻ります。</a:t>
            </a:r>
            <a:endParaRPr lang="en-US" altLang="ja-JP" smtClean="0"/>
          </a:p>
          <a:p>
            <a:pPr eaLnBrk="1" hangingPunct="1">
              <a:lnSpc>
                <a:spcPct val="80000"/>
              </a:lnSpc>
            </a:pPr>
            <a:r>
              <a:rPr lang="ja-JP" altLang="en-US" smtClean="0"/>
              <a:t>②別のグループでの話合いの内容や気付きを情報交換し合いましょう。</a:t>
            </a:r>
          </a:p>
          <a:p>
            <a:pPr>
              <a:lnSpc>
                <a:spcPct val="80000"/>
              </a:lnSpc>
            </a:pPr>
            <a:endParaRPr lang="ja-JP" altLang="en-US" smtClean="0"/>
          </a:p>
        </p:txBody>
      </p:sp>
    </p:spTree>
    <p:extLst>
      <p:ext uri="{BB962C8B-B14F-4D97-AF65-F5344CB8AC3E}">
        <p14:creationId xmlns:p14="http://schemas.microsoft.com/office/powerpoint/2010/main" val="2123391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ja-JP" altLang="en-US" dirty="0" smtClean="0"/>
              <a:t>意見交流で出た意見を基に前回作成した実践計画</a:t>
            </a:r>
            <a:r>
              <a:rPr lang="en-US" altLang="ja-JP" dirty="0" smtClean="0"/>
              <a:t>(5W1H)</a:t>
            </a:r>
            <a:r>
              <a:rPr lang="ja-JP" altLang="en-US" dirty="0" smtClean="0"/>
              <a:t>について振り返り、修正してください。</a:t>
            </a:r>
          </a:p>
        </p:txBody>
      </p:sp>
      <p:sp>
        <p:nvSpPr>
          <p:cNvPr id="14340"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omic Sans MS" pitchFamily="66" charset="0"/>
                <a:ea typeface="ＭＳ Ｐゴシック" pitchFamily="50" charset="-128"/>
              </a:defRPr>
            </a:lvl1pPr>
            <a:lvl2pPr marL="742950" indent="-285750">
              <a:defRPr kumimoji="1">
                <a:solidFill>
                  <a:schemeClr val="tx1"/>
                </a:solidFill>
                <a:latin typeface="Comic Sans MS" pitchFamily="66" charset="0"/>
                <a:ea typeface="ＭＳ Ｐゴシック" pitchFamily="50" charset="-128"/>
              </a:defRPr>
            </a:lvl2pPr>
            <a:lvl3pPr marL="1143000" indent="-228600">
              <a:defRPr kumimoji="1">
                <a:solidFill>
                  <a:schemeClr val="tx1"/>
                </a:solidFill>
                <a:latin typeface="Comic Sans MS" pitchFamily="66" charset="0"/>
                <a:ea typeface="ＭＳ Ｐゴシック" pitchFamily="50" charset="-128"/>
              </a:defRPr>
            </a:lvl3pPr>
            <a:lvl4pPr marL="1600200" indent="-228600">
              <a:defRPr kumimoji="1">
                <a:solidFill>
                  <a:schemeClr val="tx1"/>
                </a:solidFill>
                <a:latin typeface="Comic Sans MS" pitchFamily="66" charset="0"/>
                <a:ea typeface="ＭＳ Ｐゴシック" pitchFamily="50" charset="-128"/>
              </a:defRPr>
            </a:lvl4pPr>
            <a:lvl5pPr marL="2057400" indent="-228600">
              <a:defRPr kumimoji="1">
                <a:solidFill>
                  <a:schemeClr val="tx1"/>
                </a:solidFill>
                <a:latin typeface="Comic Sans MS" pitchFamily="66"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Comic Sans MS" pitchFamily="66"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Comic Sans MS" pitchFamily="66"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Comic Sans MS" pitchFamily="66"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Comic Sans MS" pitchFamily="66" charset="0"/>
                <a:ea typeface="ＭＳ Ｐゴシック" pitchFamily="50" charset="-128"/>
              </a:defRPr>
            </a:lvl9pPr>
          </a:lstStyle>
          <a:p>
            <a:fld id="{80D43CD5-141C-448D-BC34-2A92CBF3071C}" type="slidenum">
              <a:rPr lang="ja-JP" altLang="en-US" smtClean="0"/>
              <a:pPr/>
              <a:t>6</a:t>
            </a:fld>
            <a:endParaRPr lang="ja-JP" altLang="en-US" smtClean="0"/>
          </a:p>
        </p:txBody>
      </p:sp>
    </p:spTree>
    <p:extLst>
      <p:ext uri="{BB962C8B-B14F-4D97-AF65-F5344CB8AC3E}">
        <p14:creationId xmlns:p14="http://schemas.microsoft.com/office/powerpoint/2010/main" val="9150958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次回の研究会については以上の通りです。</a:t>
            </a:r>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F7F37BD2-2352-49CF-99F0-8E7A3290FAE5}" type="slidenum">
              <a:rPr lang="ja-JP" altLang="en-US" smtClean="0"/>
              <a:pPr>
                <a:defRPr/>
              </a:pPr>
              <a:t>7</a:t>
            </a:fld>
            <a:endParaRPr lang="ja-JP" altLang="en-US"/>
          </a:p>
        </p:txBody>
      </p:sp>
    </p:spTree>
    <p:extLst>
      <p:ext uri="{BB962C8B-B14F-4D97-AF65-F5344CB8AC3E}">
        <p14:creationId xmlns:p14="http://schemas.microsoft.com/office/powerpoint/2010/main" val="14366616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1597819"/>
            <a:ext cx="7772400" cy="1102519"/>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endParaRPr lang="en-US" altLang="ja-JP"/>
          </a:p>
        </p:txBody>
      </p:sp>
      <p:sp>
        <p:nvSpPr>
          <p:cNvPr id="5" name="フッター プレースホルダー 4"/>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ー 5"/>
          <p:cNvSpPr>
            <a:spLocks noGrp="1"/>
          </p:cNvSpPr>
          <p:nvPr>
            <p:ph type="sldNum" sz="quarter" idx="12"/>
          </p:nvPr>
        </p:nvSpPr>
        <p:spPr/>
        <p:txBody>
          <a:bodyPr/>
          <a:lstStyle>
            <a:lvl1pPr>
              <a:defRPr/>
            </a:lvl1pPr>
          </a:lstStyle>
          <a:p>
            <a:pPr>
              <a:defRPr/>
            </a:pPr>
            <a:fld id="{B9A80571-BB01-4A50-8370-6EA95109EA19}" type="slidenum">
              <a:rPr lang="en-US" altLang="ja-JP"/>
              <a:pPr>
                <a:defRPr/>
              </a:pPr>
              <a:t>‹#›</a:t>
            </a:fld>
            <a:endParaRPr lang="en-US" altLang="ja-JP"/>
          </a:p>
        </p:txBody>
      </p:sp>
    </p:spTree>
    <p:extLst>
      <p:ext uri="{BB962C8B-B14F-4D97-AF65-F5344CB8AC3E}">
        <p14:creationId xmlns:p14="http://schemas.microsoft.com/office/powerpoint/2010/main" val="4253162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endParaRPr lang="en-US" altLang="ja-JP"/>
          </a:p>
        </p:txBody>
      </p:sp>
      <p:sp>
        <p:nvSpPr>
          <p:cNvPr id="5" name="フッター プレースホルダー 4"/>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ー 5"/>
          <p:cNvSpPr>
            <a:spLocks noGrp="1"/>
          </p:cNvSpPr>
          <p:nvPr>
            <p:ph type="sldNum" sz="quarter" idx="12"/>
          </p:nvPr>
        </p:nvSpPr>
        <p:spPr/>
        <p:txBody>
          <a:bodyPr/>
          <a:lstStyle>
            <a:lvl1pPr>
              <a:defRPr/>
            </a:lvl1pPr>
          </a:lstStyle>
          <a:p>
            <a:pPr>
              <a:defRPr/>
            </a:pPr>
            <a:fld id="{899D4DE8-7D1F-4F79-9150-EC56C4DA5184}" type="slidenum">
              <a:rPr lang="en-US" altLang="ja-JP"/>
              <a:pPr>
                <a:defRPr/>
              </a:pPr>
              <a:t>‹#›</a:t>
            </a:fld>
            <a:endParaRPr lang="en-US" altLang="ja-JP"/>
          </a:p>
        </p:txBody>
      </p:sp>
    </p:spTree>
    <p:extLst>
      <p:ext uri="{BB962C8B-B14F-4D97-AF65-F5344CB8AC3E}">
        <p14:creationId xmlns:p14="http://schemas.microsoft.com/office/powerpoint/2010/main" val="21915059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05979"/>
            <a:ext cx="2057400" cy="4388644"/>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57200" y="205979"/>
            <a:ext cx="6019800" cy="4388644"/>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endParaRPr lang="en-US" altLang="ja-JP"/>
          </a:p>
        </p:txBody>
      </p:sp>
      <p:sp>
        <p:nvSpPr>
          <p:cNvPr id="5" name="フッター プレースホルダー 4"/>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ー 5"/>
          <p:cNvSpPr>
            <a:spLocks noGrp="1"/>
          </p:cNvSpPr>
          <p:nvPr>
            <p:ph type="sldNum" sz="quarter" idx="12"/>
          </p:nvPr>
        </p:nvSpPr>
        <p:spPr/>
        <p:txBody>
          <a:bodyPr/>
          <a:lstStyle>
            <a:lvl1pPr>
              <a:defRPr/>
            </a:lvl1pPr>
          </a:lstStyle>
          <a:p>
            <a:pPr>
              <a:defRPr/>
            </a:pPr>
            <a:fld id="{7B1782F1-55B5-4415-8232-F1A668AE226E}" type="slidenum">
              <a:rPr lang="en-US" altLang="ja-JP"/>
              <a:pPr>
                <a:defRPr/>
              </a:pPr>
              <a:t>‹#›</a:t>
            </a:fld>
            <a:endParaRPr lang="en-US" altLang="ja-JP"/>
          </a:p>
        </p:txBody>
      </p:sp>
    </p:spTree>
    <p:extLst>
      <p:ext uri="{BB962C8B-B14F-4D97-AF65-F5344CB8AC3E}">
        <p14:creationId xmlns:p14="http://schemas.microsoft.com/office/powerpoint/2010/main" val="36178188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endParaRPr lang="en-US" altLang="ja-JP"/>
          </a:p>
        </p:txBody>
      </p:sp>
      <p:sp>
        <p:nvSpPr>
          <p:cNvPr id="5" name="フッター プレースホルダー 4"/>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ー 5"/>
          <p:cNvSpPr>
            <a:spLocks noGrp="1"/>
          </p:cNvSpPr>
          <p:nvPr>
            <p:ph type="sldNum" sz="quarter" idx="12"/>
          </p:nvPr>
        </p:nvSpPr>
        <p:spPr/>
        <p:txBody>
          <a:bodyPr/>
          <a:lstStyle>
            <a:lvl1pPr>
              <a:defRPr/>
            </a:lvl1pPr>
          </a:lstStyle>
          <a:p>
            <a:pPr>
              <a:defRPr/>
            </a:pPr>
            <a:fld id="{FA330377-4D51-4969-BCD6-BA98411EBCF1}" type="slidenum">
              <a:rPr lang="en-US" altLang="ja-JP"/>
              <a:pPr>
                <a:defRPr/>
              </a:pPr>
              <a:t>‹#›</a:t>
            </a:fld>
            <a:endParaRPr lang="en-US" altLang="ja-JP"/>
          </a:p>
        </p:txBody>
      </p:sp>
    </p:spTree>
    <p:extLst>
      <p:ext uri="{BB962C8B-B14F-4D97-AF65-F5344CB8AC3E}">
        <p14:creationId xmlns:p14="http://schemas.microsoft.com/office/powerpoint/2010/main" val="17661617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3305176"/>
            <a:ext cx="7772400" cy="1021556"/>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endParaRPr lang="en-US" altLang="ja-JP"/>
          </a:p>
        </p:txBody>
      </p:sp>
      <p:sp>
        <p:nvSpPr>
          <p:cNvPr id="5" name="フッター プレースホルダー 4"/>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ー 5"/>
          <p:cNvSpPr>
            <a:spLocks noGrp="1"/>
          </p:cNvSpPr>
          <p:nvPr>
            <p:ph type="sldNum" sz="quarter" idx="12"/>
          </p:nvPr>
        </p:nvSpPr>
        <p:spPr/>
        <p:txBody>
          <a:bodyPr/>
          <a:lstStyle>
            <a:lvl1pPr>
              <a:defRPr/>
            </a:lvl1pPr>
          </a:lstStyle>
          <a:p>
            <a:pPr>
              <a:defRPr/>
            </a:pPr>
            <a:fld id="{08C17FAA-5044-43DC-B906-C433F6101417}" type="slidenum">
              <a:rPr lang="en-US" altLang="ja-JP"/>
              <a:pPr>
                <a:defRPr/>
              </a:pPr>
              <a:t>‹#›</a:t>
            </a:fld>
            <a:endParaRPr lang="en-US" altLang="ja-JP"/>
          </a:p>
        </p:txBody>
      </p:sp>
    </p:spTree>
    <p:extLst>
      <p:ext uri="{BB962C8B-B14F-4D97-AF65-F5344CB8AC3E}">
        <p14:creationId xmlns:p14="http://schemas.microsoft.com/office/powerpoint/2010/main" val="8595670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3"/>
          <p:cNvSpPr>
            <a:spLocks noGrp="1"/>
          </p:cNvSpPr>
          <p:nvPr>
            <p:ph type="dt" sz="half" idx="10"/>
          </p:nvPr>
        </p:nvSpPr>
        <p:spPr/>
        <p:txBody>
          <a:bodyPr/>
          <a:lstStyle>
            <a:lvl1pPr>
              <a:defRPr/>
            </a:lvl1pPr>
          </a:lstStyle>
          <a:p>
            <a:pPr>
              <a:defRPr/>
            </a:pPr>
            <a:endParaRPr lang="en-US" altLang="ja-JP"/>
          </a:p>
        </p:txBody>
      </p:sp>
      <p:sp>
        <p:nvSpPr>
          <p:cNvPr id="6" name="フッター プレースホルダー 4"/>
          <p:cNvSpPr>
            <a:spLocks noGrp="1"/>
          </p:cNvSpPr>
          <p:nvPr>
            <p:ph type="ftr" sz="quarter" idx="11"/>
          </p:nvPr>
        </p:nvSpPr>
        <p:spPr/>
        <p:txBody>
          <a:bodyPr/>
          <a:lstStyle>
            <a:lvl1pPr>
              <a:defRPr/>
            </a:lvl1pPr>
          </a:lstStyle>
          <a:p>
            <a:pPr>
              <a:defRPr/>
            </a:pPr>
            <a:endParaRPr lang="en-US" altLang="ja-JP"/>
          </a:p>
        </p:txBody>
      </p:sp>
      <p:sp>
        <p:nvSpPr>
          <p:cNvPr id="7" name="スライド番号プレースホルダー 5"/>
          <p:cNvSpPr>
            <a:spLocks noGrp="1"/>
          </p:cNvSpPr>
          <p:nvPr>
            <p:ph type="sldNum" sz="quarter" idx="12"/>
          </p:nvPr>
        </p:nvSpPr>
        <p:spPr/>
        <p:txBody>
          <a:bodyPr/>
          <a:lstStyle>
            <a:lvl1pPr>
              <a:defRPr/>
            </a:lvl1pPr>
          </a:lstStyle>
          <a:p>
            <a:pPr>
              <a:defRPr/>
            </a:pPr>
            <a:fld id="{8AA9B6FB-1120-4FD8-B4A7-84D4E86CDB13}" type="slidenum">
              <a:rPr lang="en-US" altLang="ja-JP"/>
              <a:pPr>
                <a:defRPr/>
              </a:pPr>
              <a:t>‹#›</a:t>
            </a:fld>
            <a:endParaRPr lang="en-US" altLang="ja-JP"/>
          </a:p>
        </p:txBody>
      </p:sp>
    </p:spTree>
    <p:extLst>
      <p:ext uri="{BB962C8B-B14F-4D97-AF65-F5344CB8AC3E}">
        <p14:creationId xmlns:p14="http://schemas.microsoft.com/office/powerpoint/2010/main" val="31134855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3"/>
          <p:cNvSpPr>
            <a:spLocks noGrp="1"/>
          </p:cNvSpPr>
          <p:nvPr>
            <p:ph type="dt" sz="half" idx="10"/>
          </p:nvPr>
        </p:nvSpPr>
        <p:spPr/>
        <p:txBody>
          <a:bodyPr/>
          <a:lstStyle>
            <a:lvl1pPr>
              <a:defRPr/>
            </a:lvl1pPr>
          </a:lstStyle>
          <a:p>
            <a:pPr>
              <a:defRPr/>
            </a:pPr>
            <a:endParaRPr lang="en-US" altLang="ja-JP"/>
          </a:p>
        </p:txBody>
      </p:sp>
      <p:sp>
        <p:nvSpPr>
          <p:cNvPr id="8" name="フッター プレースホルダー 4"/>
          <p:cNvSpPr>
            <a:spLocks noGrp="1"/>
          </p:cNvSpPr>
          <p:nvPr>
            <p:ph type="ftr" sz="quarter" idx="11"/>
          </p:nvPr>
        </p:nvSpPr>
        <p:spPr/>
        <p:txBody>
          <a:bodyPr/>
          <a:lstStyle>
            <a:lvl1pPr>
              <a:defRPr/>
            </a:lvl1pPr>
          </a:lstStyle>
          <a:p>
            <a:pPr>
              <a:defRPr/>
            </a:pPr>
            <a:endParaRPr lang="en-US" altLang="ja-JP"/>
          </a:p>
        </p:txBody>
      </p:sp>
      <p:sp>
        <p:nvSpPr>
          <p:cNvPr id="9" name="スライド番号プレースホルダー 5"/>
          <p:cNvSpPr>
            <a:spLocks noGrp="1"/>
          </p:cNvSpPr>
          <p:nvPr>
            <p:ph type="sldNum" sz="quarter" idx="12"/>
          </p:nvPr>
        </p:nvSpPr>
        <p:spPr/>
        <p:txBody>
          <a:bodyPr/>
          <a:lstStyle>
            <a:lvl1pPr>
              <a:defRPr/>
            </a:lvl1pPr>
          </a:lstStyle>
          <a:p>
            <a:pPr>
              <a:defRPr/>
            </a:pPr>
            <a:fld id="{7B201512-AC2B-462F-9217-CC09E5957932}" type="slidenum">
              <a:rPr lang="en-US" altLang="ja-JP"/>
              <a:pPr>
                <a:defRPr/>
              </a:pPr>
              <a:t>‹#›</a:t>
            </a:fld>
            <a:endParaRPr lang="en-US" altLang="ja-JP"/>
          </a:p>
        </p:txBody>
      </p:sp>
    </p:spTree>
    <p:extLst>
      <p:ext uri="{BB962C8B-B14F-4D97-AF65-F5344CB8AC3E}">
        <p14:creationId xmlns:p14="http://schemas.microsoft.com/office/powerpoint/2010/main" val="14672381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3"/>
          <p:cNvSpPr>
            <a:spLocks noGrp="1"/>
          </p:cNvSpPr>
          <p:nvPr>
            <p:ph type="dt" sz="half" idx="10"/>
          </p:nvPr>
        </p:nvSpPr>
        <p:spPr/>
        <p:txBody>
          <a:bodyPr/>
          <a:lstStyle>
            <a:lvl1pPr>
              <a:defRPr/>
            </a:lvl1pPr>
          </a:lstStyle>
          <a:p>
            <a:pPr>
              <a:defRPr/>
            </a:pPr>
            <a:endParaRPr lang="en-US" altLang="ja-JP"/>
          </a:p>
        </p:txBody>
      </p:sp>
      <p:sp>
        <p:nvSpPr>
          <p:cNvPr id="4" name="フッター プレースホルダー 4"/>
          <p:cNvSpPr>
            <a:spLocks noGrp="1"/>
          </p:cNvSpPr>
          <p:nvPr>
            <p:ph type="ftr" sz="quarter" idx="11"/>
          </p:nvPr>
        </p:nvSpPr>
        <p:spPr/>
        <p:txBody>
          <a:bodyPr/>
          <a:lstStyle>
            <a:lvl1pPr>
              <a:defRPr/>
            </a:lvl1pPr>
          </a:lstStyle>
          <a:p>
            <a:pPr>
              <a:defRPr/>
            </a:pPr>
            <a:endParaRPr lang="en-US" altLang="ja-JP"/>
          </a:p>
        </p:txBody>
      </p:sp>
      <p:sp>
        <p:nvSpPr>
          <p:cNvPr id="5" name="スライド番号プレースホルダー 5"/>
          <p:cNvSpPr>
            <a:spLocks noGrp="1"/>
          </p:cNvSpPr>
          <p:nvPr>
            <p:ph type="sldNum" sz="quarter" idx="12"/>
          </p:nvPr>
        </p:nvSpPr>
        <p:spPr/>
        <p:txBody>
          <a:bodyPr/>
          <a:lstStyle>
            <a:lvl1pPr>
              <a:defRPr/>
            </a:lvl1pPr>
          </a:lstStyle>
          <a:p>
            <a:pPr>
              <a:defRPr/>
            </a:pPr>
            <a:fld id="{7CB24BB2-B796-4DCE-8EBF-9E71D91F201F}" type="slidenum">
              <a:rPr lang="en-US" altLang="ja-JP"/>
              <a:pPr>
                <a:defRPr/>
              </a:pPr>
              <a:t>‹#›</a:t>
            </a:fld>
            <a:endParaRPr lang="en-US" altLang="ja-JP"/>
          </a:p>
        </p:txBody>
      </p:sp>
    </p:spTree>
    <p:extLst>
      <p:ext uri="{BB962C8B-B14F-4D97-AF65-F5344CB8AC3E}">
        <p14:creationId xmlns:p14="http://schemas.microsoft.com/office/powerpoint/2010/main" val="21016307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endParaRPr lang="en-US" altLang="ja-JP"/>
          </a:p>
        </p:txBody>
      </p:sp>
      <p:sp>
        <p:nvSpPr>
          <p:cNvPr id="3" name="フッター プレースホルダー 4"/>
          <p:cNvSpPr>
            <a:spLocks noGrp="1"/>
          </p:cNvSpPr>
          <p:nvPr>
            <p:ph type="ftr" sz="quarter" idx="11"/>
          </p:nvPr>
        </p:nvSpPr>
        <p:spPr/>
        <p:txBody>
          <a:bodyPr/>
          <a:lstStyle>
            <a:lvl1pPr>
              <a:defRPr/>
            </a:lvl1pPr>
          </a:lstStyle>
          <a:p>
            <a:pPr>
              <a:defRPr/>
            </a:pPr>
            <a:endParaRPr lang="en-US" altLang="ja-JP"/>
          </a:p>
        </p:txBody>
      </p:sp>
      <p:sp>
        <p:nvSpPr>
          <p:cNvPr id="4" name="スライド番号プレースホルダー 5"/>
          <p:cNvSpPr>
            <a:spLocks noGrp="1"/>
          </p:cNvSpPr>
          <p:nvPr>
            <p:ph type="sldNum" sz="quarter" idx="12"/>
          </p:nvPr>
        </p:nvSpPr>
        <p:spPr/>
        <p:txBody>
          <a:bodyPr/>
          <a:lstStyle>
            <a:lvl1pPr>
              <a:defRPr/>
            </a:lvl1pPr>
          </a:lstStyle>
          <a:p>
            <a:pPr>
              <a:defRPr/>
            </a:pPr>
            <a:fld id="{FEE65612-CE04-461B-9C69-9B567289764E}" type="slidenum">
              <a:rPr lang="en-US" altLang="ja-JP"/>
              <a:pPr>
                <a:defRPr/>
              </a:pPr>
              <a:t>‹#›</a:t>
            </a:fld>
            <a:endParaRPr lang="en-US" altLang="ja-JP"/>
          </a:p>
        </p:txBody>
      </p:sp>
    </p:spTree>
    <p:extLst>
      <p:ext uri="{BB962C8B-B14F-4D97-AF65-F5344CB8AC3E}">
        <p14:creationId xmlns:p14="http://schemas.microsoft.com/office/powerpoint/2010/main" val="8552834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204787"/>
            <a:ext cx="3008313" cy="871538"/>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endParaRPr lang="en-US" altLang="ja-JP"/>
          </a:p>
        </p:txBody>
      </p:sp>
      <p:sp>
        <p:nvSpPr>
          <p:cNvPr id="6" name="フッター プレースホルダー 4"/>
          <p:cNvSpPr>
            <a:spLocks noGrp="1"/>
          </p:cNvSpPr>
          <p:nvPr>
            <p:ph type="ftr" sz="quarter" idx="11"/>
          </p:nvPr>
        </p:nvSpPr>
        <p:spPr/>
        <p:txBody>
          <a:bodyPr/>
          <a:lstStyle>
            <a:lvl1pPr>
              <a:defRPr/>
            </a:lvl1pPr>
          </a:lstStyle>
          <a:p>
            <a:pPr>
              <a:defRPr/>
            </a:pPr>
            <a:endParaRPr lang="en-US" altLang="ja-JP"/>
          </a:p>
        </p:txBody>
      </p:sp>
      <p:sp>
        <p:nvSpPr>
          <p:cNvPr id="7" name="スライド番号プレースホルダー 5"/>
          <p:cNvSpPr>
            <a:spLocks noGrp="1"/>
          </p:cNvSpPr>
          <p:nvPr>
            <p:ph type="sldNum" sz="quarter" idx="12"/>
          </p:nvPr>
        </p:nvSpPr>
        <p:spPr/>
        <p:txBody>
          <a:bodyPr/>
          <a:lstStyle>
            <a:lvl1pPr>
              <a:defRPr/>
            </a:lvl1pPr>
          </a:lstStyle>
          <a:p>
            <a:pPr>
              <a:defRPr/>
            </a:pPr>
            <a:fld id="{71BDF803-C237-475C-A0CE-75F56136F69F}" type="slidenum">
              <a:rPr lang="en-US" altLang="ja-JP"/>
              <a:pPr>
                <a:defRPr/>
              </a:pPr>
              <a:t>‹#›</a:t>
            </a:fld>
            <a:endParaRPr lang="en-US" altLang="ja-JP"/>
          </a:p>
        </p:txBody>
      </p:sp>
    </p:spTree>
    <p:extLst>
      <p:ext uri="{BB962C8B-B14F-4D97-AF65-F5344CB8AC3E}">
        <p14:creationId xmlns:p14="http://schemas.microsoft.com/office/powerpoint/2010/main" val="996515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3600450"/>
            <a:ext cx="5486400" cy="425054"/>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459581"/>
            <a:ext cx="5486400" cy="30861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ー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endParaRPr lang="en-US" altLang="ja-JP"/>
          </a:p>
        </p:txBody>
      </p:sp>
      <p:sp>
        <p:nvSpPr>
          <p:cNvPr id="6" name="フッター プレースホルダー 4"/>
          <p:cNvSpPr>
            <a:spLocks noGrp="1"/>
          </p:cNvSpPr>
          <p:nvPr>
            <p:ph type="ftr" sz="quarter" idx="11"/>
          </p:nvPr>
        </p:nvSpPr>
        <p:spPr/>
        <p:txBody>
          <a:bodyPr/>
          <a:lstStyle>
            <a:lvl1pPr>
              <a:defRPr/>
            </a:lvl1pPr>
          </a:lstStyle>
          <a:p>
            <a:pPr>
              <a:defRPr/>
            </a:pPr>
            <a:endParaRPr lang="en-US" altLang="ja-JP"/>
          </a:p>
        </p:txBody>
      </p:sp>
      <p:sp>
        <p:nvSpPr>
          <p:cNvPr id="7" name="スライド番号プレースホルダー 5"/>
          <p:cNvSpPr>
            <a:spLocks noGrp="1"/>
          </p:cNvSpPr>
          <p:nvPr>
            <p:ph type="sldNum" sz="quarter" idx="12"/>
          </p:nvPr>
        </p:nvSpPr>
        <p:spPr/>
        <p:txBody>
          <a:bodyPr/>
          <a:lstStyle>
            <a:lvl1pPr>
              <a:defRPr/>
            </a:lvl1pPr>
          </a:lstStyle>
          <a:p>
            <a:pPr>
              <a:defRPr/>
            </a:pPr>
            <a:fld id="{682273C9-66B6-4DD3-A8F7-EC32717F3099}" type="slidenum">
              <a:rPr lang="en-US" altLang="ja-JP"/>
              <a:pPr>
                <a:defRPr/>
              </a:pPr>
              <a:t>‹#›</a:t>
            </a:fld>
            <a:endParaRPr lang="en-US" altLang="ja-JP"/>
          </a:p>
        </p:txBody>
      </p:sp>
    </p:spTree>
    <p:extLst>
      <p:ext uri="{BB962C8B-B14F-4D97-AF65-F5344CB8AC3E}">
        <p14:creationId xmlns:p14="http://schemas.microsoft.com/office/powerpoint/2010/main" val="39799424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457200" y="206375"/>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マスター タイトルの書式設定</a:t>
            </a:r>
          </a:p>
        </p:txBody>
      </p:sp>
      <p:sp>
        <p:nvSpPr>
          <p:cNvPr id="1027" name="テキスト プレースホルダー 2"/>
          <p:cNvSpPr>
            <a:spLocks noGrp="1"/>
          </p:cNvSpPr>
          <p:nvPr>
            <p:ph type="body" idx="1"/>
          </p:nvPr>
        </p:nvSpPr>
        <p:spPr bwMode="auto">
          <a:xfrm>
            <a:off x="457200" y="1200150"/>
            <a:ext cx="8229600" cy="339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ー 3"/>
          <p:cNvSpPr>
            <a:spLocks noGrp="1"/>
          </p:cNvSpPr>
          <p:nvPr>
            <p:ph type="dt" sz="half" idx="2"/>
          </p:nvPr>
        </p:nvSpPr>
        <p:spPr>
          <a:xfrm>
            <a:off x="457200" y="4767263"/>
            <a:ext cx="21336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ltLang="ja-JP"/>
          </a:p>
        </p:txBody>
      </p:sp>
      <p:sp>
        <p:nvSpPr>
          <p:cNvPr id="5" name="フッター プレースホルダー 4"/>
          <p:cNvSpPr>
            <a:spLocks noGrp="1"/>
          </p:cNvSpPr>
          <p:nvPr>
            <p:ph type="ftr" sz="quarter" idx="3"/>
          </p:nvPr>
        </p:nvSpPr>
        <p:spPr>
          <a:xfrm>
            <a:off x="3124200" y="4767263"/>
            <a:ext cx="28956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ltLang="ja-JP"/>
          </a:p>
        </p:txBody>
      </p:sp>
      <p:sp>
        <p:nvSpPr>
          <p:cNvPr id="6" name="スライド番号プレースホルダー 5"/>
          <p:cNvSpPr>
            <a:spLocks noGrp="1"/>
          </p:cNvSpPr>
          <p:nvPr>
            <p:ph type="sldNum" sz="quarter" idx="4"/>
          </p:nvPr>
        </p:nvSpPr>
        <p:spPr>
          <a:xfrm>
            <a:off x="6553200" y="4767263"/>
            <a:ext cx="21336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E76F516E-0556-45F3-87AB-EFFD3405AF26}"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984" r:id="rId1"/>
    <p:sldLayoutId id="2147483985" r:id="rId2"/>
    <p:sldLayoutId id="2147483986" r:id="rId3"/>
    <p:sldLayoutId id="2147483987" r:id="rId4"/>
    <p:sldLayoutId id="2147483988" r:id="rId5"/>
    <p:sldLayoutId id="2147483989" r:id="rId6"/>
    <p:sldLayoutId id="2147483990" r:id="rId7"/>
    <p:sldLayoutId id="2147483991" r:id="rId8"/>
    <p:sldLayoutId id="2147483992" r:id="rId9"/>
    <p:sldLayoutId id="2147483993" r:id="rId10"/>
    <p:sldLayoutId id="2147483994" r:id="rId11"/>
  </p:sldLayoutIdLst>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5pPr>
      <a:lvl6pPr marL="457200" algn="ctr" rtl="0" fontAlgn="base">
        <a:spcBef>
          <a:spcPct val="0"/>
        </a:spcBef>
        <a:spcAft>
          <a:spcPct val="0"/>
        </a:spcAft>
        <a:defRPr kumimoji="1" sz="4400">
          <a:solidFill>
            <a:schemeClr val="tx1"/>
          </a:solidFill>
          <a:latin typeface="Calibri" pitchFamily="34" charset="0"/>
          <a:ea typeface="ＭＳ Ｐゴシック" pitchFamily="50" charset="-128"/>
        </a:defRPr>
      </a:lvl6pPr>
      <a:lvl7pPr marL="914400" algn="ctr" rtl="0" fontAlgn="base">
        <a:spcBef>
          <a:spcPct val="0"/>
        </a:spcBef>
        <a:spcAft>
          <a:spcPct val="0"/>
        </a:spcAft>
        <a:defRPr kumimoji="1" sz="4400">
          <a:solidFill>
            <a:schemeClr val="tx1"/>
          </a:solidFill>
          <a:latin typeface="Calibri" pitchFamily="34" charset="0"/>
          <a:ea typeface="ＭＳ Ｐゴシック" pitchFamily="50"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pitchFamily="50"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pitchFamily="50" charset="-128"/>
        </a:defRPr>
      </a:lvl9pPr>
    </p:titleStyle>
    <p:bodyStyle>
      <a:lvl1pPr marL="342900" indent="-342900" algn="l" rtl="0" eaLnBrk="0" fontAlgn="base" hangingPunct="0">
        <a:spcBef>
          <a:spcPct val="20000"/>
        </a:spcBef>
        <a:spcAft>
          <a:spcPct val="0"/>
        </a:spcAft>
        <a:buFont typeface="Arial"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755650" y="1492250"/>
            <a:ext cx="7772400" cy="777875"/>
          </a:xfrm>
        </p:spPr>
        <p:txBody>
          <a:bodyPr/>
          <a:lstStyle/>
          <a:p>
            <a:pPr eaLnBrk="1" hangingPunct="1"/>
            <a:r>
              <a:rPr lang="ja-JP" altLang="en-US" smtClean="0">
                <a:latin typeface="ＭＳ ゴシック" pitchFamily="49" charset="-128"/>
                <a:ea typeface="ＭＳ ゴシック" pitchFamily="49" charset="-128"/>
              </a:rPr>
              <a:t>第〇回　授業研究会</a:t>
            </a:r>
          </a:p>
        </p:txBody>
      </p:sp>
      <p:sp>
        <p:nvSpPr>
          <p:cNvPr id="2051" name="Rectangle 3"/>
          <p:cNvSpPr>
            <a:spLocks noGrp="1" noChangeArrowheads="1"/>
          </p:cNvSpPr>
          <p:nvPr>
            <p:ph type="subTitle" idx="1"/>
          </p:nvPr>
        </p:nvSpPr>
        <p:spPr>
          <a:xfrm>
            <a:off x="971550" y="2625725"/>
            <a:ext cx="6832600" cy="1296988"/>
          </a:xfrm>
        </p:spPr>
        <p:txBody>
          <a:bodyPr rtlCol="0">
            <a:normAutofit fontScale="85000" lnSpcReduction="20000"/>
          </a:bodyPr>
          <a:lstStyle/>
          <a:p>
            <a:pPr eaLnBrk="1" fontAlgn="auto" hangingPunct="1">
              <a:spcAft>
                <a:spcPts val="0"/>
              </a:spcAft>
              <a:defRPr/>
            </a:pPr>
            <a:r>
              <a:rPr lang="ja-JP" altLang="en-US" dirty="0" smtClean="0">
                <a:latin typeface="ＭＳ ゴシック" panose="020B0609070205080204" pitchFamily="49" charset="-128"/>
                <a:ea typeface="ＭＳ ゴシック" panose="020B0609070205080204" pitchFamily="49" charset="-128"/>
              </a:rPr>
              <a:t>〇年生　□□□□□</a:t>
            </a:r>
            <a:r>
              <a:rPr lang="en-US" altLang="ja-JP" dirty="0" smtClean="0">
                <a:latin typeface="ＭＳ ゴシック" panose="020B0609070205080204" pitchFamily="49" charset="-128"/>
                <a:ea typeface="ＭＳ ゴシック" panose="020B0609070205080204" pitchFamily="49" charset="-128"/>
              </a:rPr>
              <a:t>(</a:t>
            </a:r>
            <a:r>
              <a:rPr lang="ja-JP" altLang="en-US" dirty="0" smtClean="0">
                <a:latin typeface="ＭＳ ゴシック" panose="020B0609070205080204" pitchFamily="49" charset="-128"/>
                <a:ea typeface="ＭＳ ゴシック" panose="020B0609070205080204" pitchFamily="49" charset="-128"/>
              </a:rPr>
              <a:t>教科など</a:t>
            </a:r>
            <a:r>
              <a:rPr lang="en-US" altLang="ja-JP" dirty="0" smtClean="0">
                <a:latin typeface="ＭＳ ゴシック" panose="020B0609070205080204" pitchFamily="49" charset="-128"/>
                <a:ea typeface="ＭＳ ゴシック" panose="020B0609070205080204" pitchFamily="49" charset="-128"/>
              </a:rPr>
              <a:t>)</a:t>
            </a:r>
            <a:endParaRPr lang="ja-JP" altLang="en-US" dirty="0" smtClean="0">
              <a:latin typeface="ＭＳ ゴシック" panose="020B0609070205080204" pitchFamily="49" charset="-128"/>
              <a:ea typeface="ＭＳ ゴシック" panose="020B0609070205080204" pitchFamily="49" charset="-128"/>
            </a:endParaRPr>
          </a:p>
          <a:p>
            <a:pPr eaLnBrk="1" fontAlgn="auto" hangingPunct="1">
              <a:spcAft>
                <a:spcPts val="0"/>
              </a:spcAft>
              <a:defRPr/>
            </a:pPr>
            <a:r>
              <a:rPr lang="ja-JP" altLang="en-US" dirty="0" smtClean="0">
                <a:latin typeface="ＭＳ ゴシック" panose="020B0609070205080204" pitchFamily="49" charset="-128"/>
                <a:ea typeface="ＭＳ ゴシック" panose="020B0609070205080204" pitchFamily="49" charset="-128"/>
              </a:rPr>
              <a:t>「　　　　　　　　　　　」（単元など）</a:t>
            </a:r>
            <a:endParaRPr lang="en-US" altLang="ja-JP" dirty="0" smtClean="0">
              <a:latin typeface="ＭＳ ゴシック" panose="020B0609070205080204" pitchFamily="49" charset="-128"/>
              <a:ea typeface="ＭＳ ゴシック" panose="020B0609070205080204" pitchFamily="49" charset="-128"/>
            </a:endParaRPr>
          </a:p>
          <a:p>
            <a:pPr eaLnBrk="1" fontAlgn="auto" hangingPunct="1">
              <a:spcAft>
                <a:spcPts val="0"/>
              </a:spcAft>
              <a:defRPr/>
            </a:pPr>
            <a:r>
              <a:rPr lang="ja-JP" altLang="en-US" dirty="0" smtClean="0">
                <a:latin typeface="ＭＳ ゴシック" panose="020B0609070205080204" pitchFamily="49" charset="-128"/>
                <a:ea typeface="ＭＳ ゴシック" panose="020B0609070205080204" pitchFamily="49" charset="-128"/>
              </a:rPr>
              <a:t>〇月〇日</a:t>
            </a:r>
            <a:r>
              <a:rPr lang="en-US" altLang="ja-JP" dirty="0" smtClean="0">
                <a:latin typeface="ＭＳ ゴシック" panose="020B0609070205080204" pitchFamily="49" charset="-128"/>
                <a:ea typeface="ＭＳ ゴシック" panose="020B0609070205080204" pitchFamily="49" charset="-128"/>
              </a:rPr>
              <a:t>(</a:t>
            </a:r>
            <a:r>
              <a:rPr lang="ja-JP" altLang="en-US" dirty="0" smtClean="0">
                <a:latin typeface="ＭＳ ゴシック" panose="020B0609070205080204" pitchFamily="49" charset="-128"/>
                <a:ea typeface="ＭＳ ゴシック" panose="020B0609070205080204" pitchFamily="49" charset="-128"/>
              </a:rPr>
              <a:t>　　</a:t>
            </a:r>
            <a:r>
              <a:rPr lang="en-US" altLang="ja-JP" dirty="0" smtClean="0">
                <a:latin typeface="ＭＳ ゴシック" panose="020B0609070205080204" pitchFamily="49" charset="-128"/>
                <a:ea typeface="ＭＳ ゴシック" panose="020B0609070205080204" pitchFamily="49" charset="-128"/>
              </a:rPr>
              <a:t>)</a:t>
            </a:r>
            <a:r>
              <a:rPr lang="ja-JP" altLang="en-US" dirty="0" smtClean="0">
                <a:latin typeface="ＭＳ ゴシック" panose="020B0609070205080204" pitchFamily="49" charset="-128"/>
                <a:ea typeface="ＭＳ ゴシック" panose="020B0609070205080204" pitchFamily="49" charset="-128"/>
              </a:rPr>
              <a:t>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684213" y="195263"/>
            <a:ext cx="6870700" cy="579437"/>
          </a:xfrm>
        </p:spPr>
        <p:txBody>
          <a:bodyPr/>
          <a:lstStyle/>
          <a:p>
            <a:pPr eaLnBrk="1" hangingPunct="1"/>
            <a:r>
              <a:rPr lang="ja-JP" altLang="en-US" u="sng" dirty="0" smtClean="0">
                <a:latin typeface="ＭＳ ゴシック" pitchFamily="49" charset="-128"/>
                <a:ea typeface="ＭＳ ゴシック" pitchFamily="49" charset="-128"/>
              </a:rPr>
              <a:t>授業研究会の会順</a:t>
            </a:r>
            <a:endParaRPr lang="ja-JP" altLang="ja-JP" u="sng" dirty="0" smtClean="0">
              <a:latin typeface="ＭＳ ゴシック" pitchFamily="49" charset="-128"/>
              <a:ea typeface="ＭＳ ゴシック" pitchFamily="49" charset="-128"/>
            </a:endParaRPr>
          </a:p>
        </p:txBody>
      </p:sp>
      <p:sp>
        <p:nvSpPr>
          <p:cNvPr id="6147" name="Rectangle 3"/>
          <p:cNvSpPr>
            <a:spLocks noGrp="1" noChangeArrowheads="1"/>
          </p:cNvSpPr>
          <p:nvPr>
            <p:ph idx="1"/>
          </p:nvPr>
        </p:nvSpPr>
        <p:spPr>
          <a:xfrm>
            <a:off x="611188" y="1114077"/>
            <a:ext cx="7696200" cy="3617913"/>
          </a:xfrm>
        </p:spPr>
        <p:txBody>
          <a:bodyPr rtlCol="0">
            <a:normAutofit fontScale="70000" lnSpcReduction="20000"/>
          </a:bodyPr>
          <a:lstStyle/>
          <a:p>
            <a:pPr eaLnBrk="1" fontAlgn="auto" hangingPunct="1">
              <a:spcAft>
                <a:spcPts val="0"/>
              </a:spcAft>
              <a:buFontTx/>
              <a:buNone/>
              <a:defRPr/>
            </a:pPr>
            <a:r>
              <a:rPr lang="en-US" altLang="ja-JP" sz="2800" dirty="0" smtClean="0">
                <a:latin typeface="ＭＳ ゴシック" pitchFamily="49" charset="-128"/>
                <a:ea typeface="ＭＳ ゴシック" pitchFamily="49" charset="-128"/>
              </a:rPr>
              <a:t>1. </a:t>
            </a:r>
            <a:r>
              <a:rPr lang="ja-JP" altLang="en-US" sz="2800" dirty="0" smtClean="0">
                <a:latin typeface="ＭＳ ゴシック" pitchFamily="49" charset="-128"/>
                <a:ea typeface="ＭＳ ゴシック" pitchFamily="49" charset="-128"/>
              </a:rPr>
              <a:t>開会・アイスブレイク</a:t>
            </a:r>
            <a:endParaRPr lang="en-US" altLang="ja-JP" sz="2800" dirty="0" smtClean="0">
              <a:latin typeface="ＭＳ ゴシック" pitchFamily="49" charset="-128"/>
              <a:ea typeface="ＭＳ ゴシック" pitchFamily="49" charset="-128"/>
            </a:endParaRPr>
          </a:p>
          <a:p>
            <a:pPr eaLnBrk="1" fontAlgn="auto" hangingPunct="1">
              <a:spcAft>
                <a:spcPts val="0"/>
              </a:spcAft>
              <a:buFontTx/>
              <a:buNone/>
              <a:defRPr/>
            </a:pPr>
            <a:r>
              <a:rPr lang="en-US" altLang="ja-JP" sz="2800" dirty="0" smtClean="0">
                <a:latin typeface="ＭＳ ゴシック" pitchFamily="49" charset="-128"/>
                <a:ea typeface="ＭＳ ゴシック" pitchFamily="49" charset="-128"/>
              </a:rPr>
              <a:t>2. </a:t>
            </a:r>
            <a:r>
              <a:rPr lang="ja-JP" altLang="en-US" sz="2800" dirty="0" smtClean="0">
                <a:latin typeface="ＭＳ ゴシック" pitchFamily="49" charset="-128"/>
                <a:ea typeface="ＭＳ ゴシック" pitchFamily="49" charset="-128"/>
              </a:rPr>
              <a:t>授業者から　　　    　　</a:t>
            </a:r>
            <a:r>
              <a:rPr lang="en-US" altLang="ja-JP" sz="2800" dirty="0" smtClean="0">
                <a:latin typeface="ＭＳ ゴシック" pitchFamily="49" charset="-128"/>
                <a:ea typeface="ＭＳ ゴシック" pitchFamily="49" charset="-128"/>
              </a:rPr>
              <a:t>15:30</a:t>
            </a:r>
            <a:r>
              <a:rPr lang="ja-JP" altLang="en-US" sz="2800" dirty="0" smtClean="0">
                <a:latin typeface="ＭＳ ゴシック" pitchFamily="49" charset="-128"/>
                <a:ea typeface="ＭＳ ゴシック" pitchFamily="49" charset="-128"/>
              </a:rPr>
              <a:t>～</a:t>
            </a:r>
            <a:r>
              <a:rPr lang="en-US" altLang="ja-JP" sz="2800" dirty="0" smtClean="0">
                <a:latin typeface="ＭＳ ゴシック" pitchFamily="49" charset="-128"/>
                <a:ea typeface="ＭＳ ゴシック" pitchFamily="49" charset="-128"/>
              </a:rPr>
              <a:t>15:35</a:t>
            </a:r>
          </a:p>
          <a:p>
            <a:pPr eaLnBrk="1" fontAlgn="auto" hangingPunct="1">
              <a:spcAft>
                <a:spcPts val="0"/>
              </a:spcAft>
              <a:buFontTx/>
              <a:buNone/>
              <a:defRPr/>
            </a:pPr>
            <a:r>
              <a:rPr lang="en-US" altLang="ja-JP" sz="2800" dirty="0" smtClean="0">
                <a:latin typeface="ＭＳ ゴシック" pitchFamily="49" charset="-128"/>
                <a:ea typeface="ＭＳ ゴシック" pitchFamily="49" charset="-128"/>
              </a:rPr>
              <a:t>3.</a:t>
            </a:r>
            <a:r>
              <a:rPr lang="ja-JP" altLang="en-US" sz="2800" dirty="0" smtClean="0">
                <a:latin typeface="ＭＳ ゴシック" pitchFamily="49" charset="-128"/>
                <a:ea typeface="ＭＳ ゴシック" pitchFamily="49" charset="-128"/>
              </a:rPr>
              <a:t> 質疑　　　　　　　　　  </a:t>
            </a:r>
            <a:r>
              <a:rPr lang="en-US" altLang="ja-JP" sz="2800" dirty="0" smtClean="0">
                <a:latin typeface="ＭＳ ゴシック" pitchFamily="49" charset="-128"/>
                <a:ea typeface="ＭＳ ゴシック" pitchFamily="49" charset="-128"/>
              </a:rPr>
              <a:t>15:35</a:t>
            </a:r>
            <a:r>
              <a:rPr lang="ja-JP" altLang="en-US" sz="2800" dirty="0" smtClean="0">
                <a:latin typeface="ＭＳ ゴシック" pitchFamily="49" charset="-128"/>
                <a:ea typeface="ＭＳ ゴシック" pitchFamily="49" charset="-128"/>
              </a:rPr>
              <a:t>～</a:t>
            </a:r>
            <a:r>
              <a:rPr lang="en-US" altLang="ja-JP" sz="2800" dirty="0" smtClean="0">
                <a:latin typeface="ＭＳ ゴシック" pitchFamily="49" charset="-128"/>
                <a:ea typeface="ＭＳ ゴシック" pitchFamily="49" charset="-128"/>
              </a:rPr>
              <a:t>15:40</a:t>
            </a:r>
          </a:p>
          <a:p>
            <a:pPr eaLnBrk="1" fontAlgn="auto" hangingPunct="1">
              <a:spcAft>
                <a:spcPts val="0"/>
              </a:spcAft>
              <a:buFontTx/>
              <a:buNone/>
              <a:defRPr/>
            </a:pPr>
            <a:r>
              <a:rPr lang="en-US" altLang="ja-JP" sz="2800" dirty="0" smtClean="0">
                <a:latin typeface="ＭＳ ゴシック" pitchFamily="49" charset="-128"/>
                <a:ea typeface="ＭＳ ゴシック" pitchFamily="49" charset="-128"/>
              </a:rPr>
              <a:t>4. </a:t>
            </a:r>
            <a:r>
              <a:rPr lang="ja-JP" altLang="en-US" sz="2800" dirty="0" smtClean="0">
                <a:latin typeface="ＭＳ ゴシック" pitchFamily="49" charset="-128"/>
                <a:ea typeface="ＭＳ ゴシック" pitchFamily="49" charset="-128"/>
              </a:rPr>
              <a:t>グループ協議</a:t>
            </a:r>
            <a:endParaRPr lang="en-US" altLang="ja-JP" sz="2800" dirty="0" smtClean="0">
              <a:latin typeface="ＭＳ ゴシック" pitchFamily="49" charset="-128"/>
              <a:ea typeface="ＭＳ ゴシック" pitchFamily="49" charset="-128"/>
            </a:endParaRPr>
          </a:p>
          <a:p>
            <a:pPr eaLnBrk="1" fontAlgn="auto" hangingPunct="1">
              <a:spcAft>
                <a:spcPts val="0"/>
              </a:spcAft>
              <a:buFontTx/>
              <a:buNone/>
              <a:defRPr/>
            </a:pPr>
            <a:r>
              <a:rPr lang="en-US" altLang="ja-JP" sz="2800" dirty="0" smtClean="0">
                <a:latin typeface="ＭＳ ゴシック" pitchFamily="49" charset="-128"/>
                <a:ea typeface="ＭＳ ゴシック" pitchFamily="49" charset="-128"/>
              </a:rPr>
              <a:t>   (</a:t>
            </a:r>
            <a:r>
              <a:rPr lang="ja-JP" altLang="en-US" sz="2800" dirty="0" smtClean="0">
                <a:latin typeface="ＭＳ ゴシック" pitchFamily="49" charset="-128"/>
                <a:ea typeface="ＭＳ ゴシック" pitchFamily="49" charset="-128"/>
              </a:rPr>
              <a:t>ワールドカフェによる意見交流</a:t>
            </a:r>
            <a:r>
              <a:rPr lang="en-US" altLang="ja-JP" sz="2800" dirty="0" smtClean="0">
                <a:latin typeface="ＭＳ ゴシック" pitchFamily="49" charset="-128"/>
                <a:ea typeface="ＭＳ ゴシック" pitchFamily="49" charset="-128"/>
              </a:rPr>
              <a:t>)</a:t>
            </a:r>
            <a:r>
              <a:rPr lang="ja-JP" altLang="en-US" sz="2800" dirty="0" smtClean="0">
                <a:latin typeface="ＭＳ ゴシック" pitchFamily="49" charset="-128"/>
                <a:ea typeface="ＭＳ ゴシック" pitchFamily="49" charset="-128"/>
              </a:rPr>
              <a:t>　　　　　　　　　                 </a:t>
            </a:r>
            <a:endParaRPr lang="en-US" altLang="ja-JP" sz="2800" dirty="0" smtClean="0">
              <a:latin typeface="ＭＳ ゴシック" pitchFamily="49" charset="-128"/>
              <a:ea typeface="ＭＳ ゴシック" pitchFamily="49" charset="-128"/>
            </a:endParaRPr>
          </a:p>
          <a:p>
            <a:pPr eaLnBrk="1" fontAlgn="auto" hangingPunct="1">
              <a:spcAft>
                <a:spcPts val="0"/>
              </a:spcAft>
              <a:buFontTx/>
              <a:buNone/>
              <a:defRPr/>
            </a:pPr>
            <a:r>
              <a:rPr lang="en-US" altLang="ja-JP" sz="2800" dirty="0" smtClean="0">
                <a:latin typeface="ＭＳ ゴシック" pitchFamily="49" charset="-128"/>
                <a:ea typeface="ＭＳ ゴシック" pitchFamily="49" charset="-128"/>
              </a:rPr>
              <a:t>                           15:40</a:t>
            </a:r>
            <a:r>
              <a:rPr lang="ja-JP" altLang="en-US" sz="2800" dirty="0" smtClean="0">
                <a:latin typeface="ＭＳ ゴシック" pitchFamily="49" charset="-128"/>
                <a:ea typeface="ＭＳ ゴシック" pitchFamily="49" charset="-128"/>
              </a:rPr>
              <a:t>～</a:t>
            </a:r>
            <a:r>
              <a:rPr lang="en-US" altLang="ja-JP" sz="2800" dirty="0" smtClean="0">
                <a:latin typeface="ＭＳ ゴシック" pitchFamily="49" charset="-128"/>
                <a:ea typeface="ＭＳ ゴシック" pitchFamily="49" charset="-128"/>
              </a:rPr>
              <a:t>16:30</a:t>
            </a:r>
          </a:p>
          <a:p>
            <a:pPr eaLnBrk="1" fontAlgn="auto" hangingPunct="1">
              <a:spcAft>
                <a:spcPts val="0"/>
              </a:spcAft>
              <a:buFontTx/>
              <a:buNone/>
              <a:defRPr/>
            </a:pPr>
            <a:r>
              <a:rPr lang="en-US" altLang="ja-JP" sz="2800" dirty="0" smtClean="0">
                <a:latin typeface="ＭＳ ゴシック" pitchFamily="49" charset="-128"/>
                <a:ea typeface="ＭＳ ゴシック" pitchFamily="49" charset="-128"/>
              </a:rPr>
              <a:t>5. </a:t>
            </a:r>
            <a:r>
              <a:rPr lang="ja-JP" altLang="en-US" sz="2800" dirty="0" smtClean="0">
                <a:latin typeface="ＭＳ ゴシック" pitchFamily="49" charset="-128"/>
                <a:ea typeface="ＭＳ ゴシック" pitchFamily="49" charset="-128"/>
              </a:rPr>
              <a:t>実践の確認　　　　　　　</a:t>
            </a:r>
            <a:r>
              <a:rPr lang="en-US" altLang="ja-JP" sz="2800" dirty="0" smtClean="0">
                <a:latin typeface="ＭＳ ゴシック" pitchFamily="49" charset="-128"/>
                <a:ea typeface="ＭＳ ゴシック" pitchFamily="49" charset="-128"/>
              </a:rPr>
              <a:t>16:30</a:t>
            </a:r>
            <a:r>
              <a:rPr lang="ja-JP" altLang="en-US" sz="2800" dirty="0" smtClean="0">
                <a:latin typeface="ＭＳ ゴシック" pitchFamily="49" charset="-128"/>
                <a:ea typeface="ＭＳ ゴシック" pitchFamily="49" charset="-128"/>
              </a:rPr>
              <a:t>～</a:t>
            </a:r>
            <a:r>
              <a:rPr lang="en-US" altLang="ja-JP" sz="2800" dirty="0" smtClean="0">
                <a:latin typeface="ＭＳ ゴシック" pitchFamily="49" charset="-128"/>
                <a:ea typeface="ＭＳ ゴシック" pitchFamily="49" charset="-128"/>
              </a:rPr>
              <a:t>16:35</a:t>
            </a:r>
          </a:p>
          <a:p>
            <a:pPr eaLnBrk="1" fontAlgn="auto" hangingPunct="1">
              <a:spcAft>
                <a:spcPts val="0"/>
              </a:spcAft>
              <a:buFontTx/>
              <a:buNone/>
              <a:defRPr/>
            </a:pPr>
            <a:r>
              <a:rPr lang="en-US" altLang="ja-JP" sz="2800" dirty="0" smtClean="0">
                <a:latin typeface="ＭＳ ゴシック" pitchFamily="49" charset="-128"/>
                <a:ea typeface="ＭＳ ゴシック" pitchFamily="49" charset="-128"/>
              </a:rPr>
              <a:t>6.</a:t>
            </a:r>
            <a:r>
              <a:rPr lang="ja-JP" altLang="en-US" sz="2800" dirty="0" smtClean="0">
                <a:latin typeface="ＭＳ ゴシック" pitchFamily="49" charset="-128"/>
                <a:ea typeface="ＭＳ ゴシック" pitchFamily="49" charset="-128"/>
              </a:rPr>
              <a:t> アンケート記入　　　　　</a:t>
            </a:r>
            <a:r>
              <a:rPr lang="en-US" altLang="ja-JP" sz="2800" dirty="0" smtClean="0">
                <a:latin typeface="ＭＳ ゴシック" pitchFamily="49" charset="-128"/>
                <a:ea typeface="ＭＳ ゴシック" pitchFamily="49" charset="-128"/>
              </a:rPr>
              <a:t>16:35</a:t>
            </a:r>
            <a:r>
              <a:rPr lang="ja-JP" altLang="en-US" sz="2800" dirty="0" smtClean="0">
                <a:latin typeface="ＭＳ ゴシック" pitchFamily="49" charset="-128"/>
                <a:ea typeface="ＭＳ ゴシック" pitchFamily="49" charset="-128"/>
              </a:rPr>
              <a:t>～</a:t>
            </a:r>
            <a:r>
              <a:rPr lang="en-US" altLang="ja-JP" sz="2800" dirty="0" smtClean="0">
                <a:latin typeface="ＭＳ ゴシック" pitchFamily="49" charset="-128"/>
                <a:ea typeface="ＭＳ ゴシック" pitchFamily="49" charset="-128"/>
              </a:rPr>
              <a:t>16:40</a:t>
            </a:r>
          </a:p>
          <a:p>
            <a:pPr eaLnBrk="1" fontAlgn="auto" hangingPunct="1">
              <a:spcAft>
                <a:spcPts val="0"/>
              </a:spcAft>
              <a:buFontTx/>
              <a:buNone/>
              <a:defRPr/>
            </a:pPr>
            <a:r>
              <a:rPr lang="en-US" altLang="ja-JP" sz="2800" dirty="0" smtClean="0">
                <a:latin typeface="ＭＳ ゴシック" pitchFamily="49" charset="-128"/>
                <a:ea typeface="ＭＳ ゴシック" pitchFamily="49" charset="-128"/>
              </a:rPr>
              <a:t>7.</a:t>
            </a:r>
            <a:r>
              <a:rPr lang="ja-JP" altLang="en-US" sz="2800" dirty="0" smtClean="0">
                <a:latin typeface="ＭＳ ゴシック" pitchFamily="49" charset="-128"/>
                <a:ea typeface="ＭＳ ゴシック" pitchFamily="49" charset="-128"/>
              </a:rPr>
              <a:t> 閉会                    </a:t>
            </a:r>
            <a:r>
              <a:rPr lang="en-US" altLang="ja-JP" sz="2800" dirty="0" smtClean="0">
                <a:latin typeface="ＭＳ ゴシック" pitchFamily="49" charset="-128"/>
                <a:ea typeface="ＭＳ ゴシック" pitchFamily="49" charset="-128"/>
              </a:rPr>
              <a:t>16:40</a:t>
            </a:r>
          </a:p>
          <a:p>
            <a:pPr eaLnBrk="1" fontAlgn="auto" hangingPunct="1">
              <a:spcAft>
                <a:spcPts val="0"/>
              </a:spcAft>
              <a:buFontTx/>
              <a:buNone/>
              <a:defRPr/>
            </a:pPr>
            <a:endParaRPr lang="en-US" altLang="ja-JP" sz="2800" dirty="0" smtClean="0">
              <a:latin typeface="ＭＳ ゴシック" pitchFamily="49" charset="-128"/>
              <a:ea typeface="ＭＳ ゴシック" pitchFamily="49" charset="-128"/>
            </a:endParaRPr>
          </a:p>
          <a:p>
            <a:pPr eaLnBrk="1" fontAlgn="auto" hangingPunct="1">
              <a:spcAft>
                <a:spcPts val="0"/>
              </a:spcAft>
              <a:buFontTx/>
              <a:buNone/>
              <a:defRPr/>
            </a:pPr>
            <a:r>
              <a:rPr lang="ja-JP" altLang="en-US" sz="2800" dirty="0" smtClean="0">
                <a:latin typeface="ＭＳ ゴシック" pitchFamily="49" charset="-128"/>
                <a:ea typeface="ＭＳ ゴシック" pitchFamily="49" charset="-128"/>
              </a:rPr>
              <a:t>   </a:t>
            </a:r>
            <a:endParaRPr lang="en-US" altLang="ja-JP" sz="2400" dirty="0" smtClean="0">
              <a:latin typeface="ＭＳ ゴシック" pitchFamily="49" charset="-128"/>
              <a:ea typeface="ＭＳ ゴシック" pitchFamily="49"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txBox="1">
            <a:spLocks/>
          </p:cNvSpPr>
          <p:nvPr/>
        </p:nvSpPr>
        <p:spPr bwMode="auto">
          <a:xfrm>
            <a:off x="250825" y="123825"/>
            <a:ext cx="5230813" cy="593725"/>
          </a:xfrm>
          <a:prstGeom prst="rect">
            <a:avLst/>
          </a:prstGeom>
          <a:noFill/>
          <a:ln w="63500">
            <a:solidFill>
              <a:srgbClr val="00B0F0"/>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marL="342900" indent="-34290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buFontTx/>
              <a:buNone/>
            </a:pPr>
            <a:r>
              <a:rPr lang="ja-JP" altLang="en-US" b="1" dirty="0">
                <a:solidFill>
                  <a:srgbClr val="C00000"/>
                </a:solidFill>
                <a:latin typeface="ＭＳ ゴシック" pitchFamily="49" charset="-128"/>
                <a:ea typeface="ＭＳ ゴシック" pitchFamily="49" charset="-128"/>
                <a:cs typeface="ヒラギノ明朝 ProN W6"/>
              </a:rPr>
              <a:t>ワールドカフェの進め方</a:t>
            </a:r>
          </a:p>
        </p:txBody>
      </p:sp>
      <p:sp>
        <p:nvSpPr>
          <p:cNvPr id="6" name="テキスト ボックス 5"/>
          <p:cNvSpPr txBox="1">
            <a:spLocks noChangeArrowheads="1"/>
          </p:cNvSpPr>
          <p:nvPr/>
        </p:nvSpPr>
        <p:spPr bwMode="auto">
          <a:xfrm>
            <a:off x="295275" y="806450"/>
            <a:ext cx="8382000" cy="54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lnSpc>
                <a:spcPts val="3500"/>
              </a:lnSpc>
              <a:spcBef>
                <a:spcPct val="0"/>
              </a:spcBef>
              <a:buFontTx/>
              <a:buNone/>
            </a:pPr>
            <a:r>
              <a:rPr lang="ja-JP" altLang="en-US" sz="2800" b="1" dirty="0">
                <a:solidFill>
                  <a:srgbClr val="3333CC"/>
                </a:solidFill>
                <a:latin typeface="ＭＳ ゴシック" pitchFamily="49" charset="-128"/>
                <a:ea typeface="ＭＳ ゴシック" pitchFamily="49" charset="-128"/>
                <a:cs typeface="ヒラギノ明朝 ProN W6"/>
              </a:rPr>
              <a:t>①４～５人を１グループとしてテーブルに座る。</a:t>
            </a:r>
            <a:endParaRPr lang="en-US" altLang="ja-JP" sz="2800" b="1" dirty="0">
              <a:solidFill>
                <a:srgbClr val="3333CC"/>
              </a:solidFill>
              <a:latin typeface="ＭＳ ゴシック" pitchFamily="49" charset="-128"/>
              <a:ea typeface="ＭＳ ゴシック" pitchFamily="49" charset="-128"/>
              <a:cs typeface="ヒラギノ明朝 ProN W6"/>
            </a:endParaRPr>
          </a:p>
        </p:txBody>
      </p:sp>
      <p:sp>
        <p:nvSpPr>
          <p:cNvPr id="4100" name="テキスト ボックス 6"/>
          <p:cNvSpPr txBox="1">
            <a:spLocks noChangeArrowheads="1"/>
          </p:cNvSpPr>
          <p:nvPr/>
        </p:nvSpPr>
        <p:spPr bwMode="auto">
          <a:xfrm>
            <a:off x="5735638" y="123825"/>
            <a:ext cx="3408362"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r>
              <a:rPr lang="ja-JP" altLang="en-US" sz="2800" b="1">
                <a:solidFill>
                  <a:srgbClr val="00B050"/>
                </a:solidFill>
                <a:latin typeface="ＭＳ ゴシック" pitchFamily="49" charset="-128"/>
                <a:ea typeface="ＭＳ ゴシック" pitchFamily="49" charset="-128"/>
              </a:rPr>
              <a:t>～ラウンド１～</a:t>
            </a:r>
            <a:endParaRPr lang="en-US" altLang="ja-JP" sz="2800" b="1">
              <a:solidFill>
                <a:srgbClr val="00B050"/>
              </a:solidFill>
              <a:latin typeface="ＭＳ ゴシック" pitchFamily="49" charset="-128"/>
              <a:ea typeface="ＭＳ ゴシック" pitchFamily="49" charset="-128"/>
            </a:endParaRPr>
          </a:p>
        </p:txBody>
      </p:sp>
      <p:sp>
        <p:nvSpPr>
          <p:cNvPr id="8" name="テキスト ボックス 7"/>
          <p:cNvSpPr txBox="1">
            <a:spLocks noChangeArrowheads="1"/>
          </p:cNvSpPr>
          <p:nvPr/>
        </p:nvSpPr>
        <p:spPr bwMode="auto">
          <a:xfrm>
            <a:off x="295275" y="1570038"/>
            <a:ext cx="8382000" cy="541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lnSpc>
                <a:spcPts val="3500"/>
              </a:lnSpc>
              <a:spcBef>
                <a:spcPct val="0"/>
              </a:spcBef>
              <a:buFontTx/>
              <a:buNone/>
            </a:pPr>
            <a:r>
              <a:rPr lang="ja-JP" altLang="en-US" b="1">
                <a:solidFill>
                  <a:srgbClr val="3333CC"/>
                </a:solidFill>
                <a:latin typeface="Arial" pitchFamily="34" charset="0"/>
                <a:ea typeface="ヒラギノ明朝 ProN W6"/>
                <a:cs typeface="ヒラギノ明朝 ProN W6"/>
              </a:rPr>
              <a:t>②テーブルごとに「ホスト」を１人決める。</a:t>
            </a:r>
            <a:endParaRPr lang="en-US" altLang="ja-JP" b="1">
              <a:solidFill>
                <a:srgbClr val="3333CC"/>
              </a:solidFill>
              <a:latin typeface="Arial" pitchFamily="34" charset="0"/>
              <a:ea typeface="ヒラギノ明朝 ProN W6"/>
              <a:cs typeface="ヒラギノ明朝 ProN W6"/>
            </a:endParaRPr>
          </a:p>
        </p:txBody>
      </p:sp>
      <p:grpSp>
        <p:nvGrpSpPr>
          <p:cNvPr id="11" name="グループ化 10"/>
          <p:cNvGrpSpPr>
            <a:grpSpLocks/>
          </p:cNvGrpSpPr>
          <p:nvPr/>
        </p:nvGrpSpPr>
        <p:grpSpPr bwMode="auto">
          <a:xfrm>
            <a:off x="455613" y="1347788"/>
            <a:ext cx="8061325" cy="3228975"/>
            <a:chOff x="456405" y="2132856"/>
            <a:chExt cx="7931224" cy="4464495"/>
          </a:xfrm>
        </p:grpSpPr>
        <p:sp>
          <p:nvSpPr>
            <p:cNvPr id="4108" name="Rectangle 3"/>
            <p:cNvSpPr>
              <a:spLocks noChangeArrowheads="1"/>
            </p:cNvSpPr>
            <p:nvPr/>
          </p:nvSpPr>
          <p:spPr bwMode="auto">
            <a:xfrm>
              <a:off x="456405" y="2132856"/>
              <a:ext cx="7931224" cy="4464495"/>
            </a:xfrm>
            <a:prstGeom prst="rect">
              <a:avLst/>
            </a:prstGeom>
            <a:solidFill>
              <a:schemeClr val="bg1"/>
            </a:solidFill>
            <a:ln w="9525">
              <a:solidFill>
                <a:schemeClr val="tx1"/>
              </a:solidFill>
              <a:miter lim="800000"/>
              <a:headEnd/>
              <a:tailEnd/>
            </a:ln>
          </p:spPr>
          <p:txBody>
            <a:bodyPr wrap="none" anchor="ctr"/>
            <a:lstStyle>
              <a:lvl1pPr>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endParaRPr lang="ja-JP" altLang="en-US" sz="1800">
                <a:latin typeface="Arial" pitchFamily="34" charset="0"/>
                <a:ea typeface="ヒラギノ明朝 ProN W6"/>
                <a:cs typeface="ヒラギノ明朝 ProN W6"/>
              </a:endParaRPr>
            </a:p>
          </p:txBody>
        </p:sp>
        <p:sp>
          <p:nvSpPr>
            <p:cNvPr id="4109" name="Rectangle 4"/>
            <p:cNvSpPr>
              <a:spLocks noChangeArrowheads="1"/>
            </p:cNvSpPr>
            <p:nvPr/>
          </p:nvSpPr>
          <p:spPr bwMode="auto">
            <a:xfrm>
              <a:off x="1402555" y="2487613"/>
              <a:ext cx="1800225" cy="1511300"/>
            </a:xfrm>
            <a:prstGeom prst="rect">
              <a:avLst/>
            </a:prstGeom>
            <a:solidFill>
              <a:schemeClr val="accent1"/>
            </a:solidFill>
            <a:ln w="9525">
              <a:solidFill>
                <a:schemeClr val="tx1"/>
              </a:solidFill>
              <a:miter lim="800000"/>
              <a:headEnd/>
              <a:tailEnd/>
            </a:ln>
          </p:spPr>
          <p:txBody>
            <a:bodyPr wrap="none" anchor="ctr"/>
            <a:lstStyle>
              <a:lvl1pPr>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ctr" eaLnBrk="1" hangingPunct="1">
                <a:spcBef>
                  <a:spcPct val="0"/>
                </a:spcBef>
                <a:buFontTx/>
                <a:buNone/>
              </a:pPr>
              <a:endParaRPr lang="ja-JP" altLang="en-US" sz="1800">
                <a:latin typeface="Arial" pitchFamily="34" charset="0"/>
                <a:ea typeface="ヒラギノ明朝 ProN W6"/>
                <a:cs typeface="ヒラギノ明朝 ProN W6"/>
              </a:endParaRPr>
            </a:p>
          </p:txBody>
        </p:sp>
        <p:sp>
          <p:nvSpPr>
            <p:cNvPr id="4110" name="Rectangle 5"/>
            <p:cNvSpPr>
              <a:spLocks noChangeArrowheads="1"/>
            </p:cNvSpPr>
            <p:nvPr/>
          </p:nvSpPr>
          <p:spPr bwMode="auto">
            <a:xfrm>
              <a:off x="1403350" y="4792663"/>
              <a:ext cx="1800225" cy="1511300"/>
            </a:xfrm>
            <a:prstGeom prst="rect">
              <a:avLst/>
            </a:prstGeom>
            <a:solidFill>
              <a:srgbClr val="FF6600"/>
            </a:solidFill>
            <a:ln w="9525">
              <a:solidFill>
                <a:schemeClr val="tx1"/>
              </a:solidFill>
              <a:miter lim="800000"/>
              <a:headEnd/>
              <a:tailEnd/>
            </a:ln>
          </p:spPr>
          <p:txBody>
            <a:bodyPr wrap="none" anchor="ctr"/>
            <a:lstStyle>
              <a:lvl1pPr>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endParaRPr lang="ja-JP" altLang="en-US" sz="1800">
                <a:latin typeface="Arial" pitchFamily="34" charset="0"/>
                <a:ea typeface="ヒラギノ明朝 ProN W6"/>
                <a:cs typeface="ヒラギノ明朝 ProN W6"/>
              </a:endParaRPr>
            </a:p>
          </p:txBody>
        </p:sp>
        <p:sp>
          <p:nvSpPr>
            <p:cNvPr id="4111" name="Rectangle 6"/>
            <p:cNvSpPr>
              <a:spLocks noChangeArrowheads="1"/>
            </p:cNvSpPr>
            <p:nvPr/>
          </p:nvSpPr>
          <p:spPr bwMode="auto">
            <a:xfrm>
              <a:off x="5650705" y="2487613"/>
              <a:ext cx="1800225" cy="1511300"/>
            </a:xfrm>
            <a:prstGeom prst="rect">
              <a:avLst/>
            </a:prstGeom>
            <a:solidFill>
              <a:srgbClr val="00FF00">
                <a:alpha val="89803"/>
              </a:srgbClr>
            </a:solidFill>
            <a:ln w="9525">
              <a:solidFill>
                <a:schemeClr val="tx1"/>
              </a:solidFill>
              <a:miter lim="800000"/>
              <a:headEnd/>
              <a:tailEnd/>
            </a:ln>
          </p:spPr>
          <p:txBody>
            <a:bodyPr wrap="none" anchor="ctr"/>
            <a:lstStyle>
              <a:lvl1pPr>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endParaRPr lang="ja-JP" altLang="en-US" sz="1800">
                <a:latin typeface="Arial" pitchFamily="34" charset="0"/>
                <a:ea typeface="ヒラギノ明朝 ProN W6"/>
                <a:cs typeface="ヒラギノ明朝 ProN W6"/>
              </a:endParaRPr>
            </a:p>
          </p:txBody>
        </p:sp>
        <p:sp>
          <p:nvSpPr>
            <p:cNvPr id="4112" name="Rectangle 7"/>
            <p:cNvSpPr>
              <a:spLocks noChangeArrowheads="1"/>
            </p:cNvSpPr>
            <p:nvPr/>
          </p:nvSpPr>
          <p:spPr bwMode="auto">
            <a:xfrm>
              <a:off x="5651500" y="4792663"/>
              <a:ext cx="1800225" cy="1511300"/>
            </a:xfrm>
            <a:prstGeom prst="rect">
              <a:avLst/>
            </a:prstGeom>
            <a:solidFill>
              <a:srgbClr val="FF00FF"/>
            </a:solidFill>
            <a:ln w="9525">
              <a:solidFill>
                <a:schemeClr val="tx1"/>
              </a:solidFill>
              <a:miter lim="800000"/>
              <a:headEnd/>
              <a:tailEnd/>
            </a:ln>
          </p:spPr>
          <p:txBody>
            <a:bodyPr wrap="none" anchor="ctr"/>
            <a:lstStyle>
              <a:lvl1pPr>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endParaRPr lang="ja-JP" altLang="en-US" sz="1800">
                <a:latin typeface="Arial" pitchFamily="34" charset="0"/>
                <a:ea typeface="ヒラギノ明朝 ProN W6"/>
                <a:cs typeface="ヒラギノ明朝 ProN W6"/>
              </a:endParaRPr>
            </a:p>
          </p:txBody>
        </p:sp>
        <p:sp>
          <p:nvSpPr>
            <p:cNvPr id="4113" name="Oval 8"/>
            <p:cNvSpPr>
              <a:spLocks noChangeArrowheads="1"/>
            </p:cNvSpPr>
            <p:nvPr/>
          </p:nvSpPr>
          <p:spPr bwMode="auto">
            <a:xfrm>
              <a:off x="683418" y="2487613"/>
              <a:ext cx="503237" cy="503237"/>
            </a:xfrm>
            <a:prstGeom prst="ellipse">
              <a:avLst/>
            </a:prstGeom>
            <a:solidFill>
              <a:schemeClr val="accent1"/>
            </a:solidFill>
            <a:ln w="9525">
              <a:solidFill>
                <a:schemeClr val="tx1"/>
              </a:solidFill>
              <a:round/>
              <a:headEnd/>
              <a:tailEnd/>
            </a:ln>
          </p:spPr>
          <p:txBody>
            <a:bodyPr wrap="none" anchor="ctr"/>
            <a:lstStyle>
              <a:lvl1pPr>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endParaRPr lang="ja-JP" altLang="en-US" sz="1800">
                <a:latin typeface="Arial" pitchFamily="34" charset="0"/>
                <a:ea typeface="ヒラギノ明朝 ProN W6"/>
                <a:cs typeface="ヒラギノ明朝 ProN W6"/>
              </a:endParaRPr>
            </a:p>
          </p:txBody>
        </p:sp>
        <p:sp>
          <p:nvSpPr>
            <p:cNvPr id="4114" name="Oval 9"/>
            <p:cNvSpPr>
              <a:spLocks noChangeArrowheads="1"/>
            </p:cNvSpPr>
            <p:nvPr/>
          </p:nvSpPr>
          <p:spPr bwMode="auto">
            <a:xfrm>
              <a:off x="683418" y="3352800"/>
              <a:ext cx="503237" cy="503238"/>
            </a:xfrm>
            <a:prstGeom prst="ellipse">
              <a:avLst/>
            </a:prstGeom>
            <a:solidFill>
              <a:schemeClr val="accent1"/>
            </a:solidFill>
            <a:ln w="9525">
              <a:solidFill>
                <a:schemeClr val="tx1"/>
              </a:solidFill>
              <a:round/>
              <a:headEnd/>
              <a:tailEnd/>
            </a:ln>
          </p:spPr>
          <p:txBody>
            <a:bodyPr wrap="none" anchor="ctr"/>
            <a:lstStyle>
              <a:lvl1pPr>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endParaRPr lang="ja-JP" altLang="en-US" sz="1800">
                <a:latin typeface="Arial" pitchFamily="34" charset="0"/>
                <a:ea typeface="ヒラギノ明朝 ProN W6"/>
                <a:cs typeface="ヒラギノ明朝 ProN W6"/>
              </a:endParaRPr>
            </a:p>
          </p:txBody>
        </p:sp>
        <p:sp>
          <p:nvSpPr>
            <p:cNvPr id="4115" name="Oval 10"/>
            <p:cNvSpPr>
              <a:spLocks noChangeArrowheads="1"/>
            </p:cNvSpPr>
            <p:nvPr/>
          </p:nvSpPr>
          <p:spPr bwMode="auto">
            <a:xfrm>
              <a:off x="3420268" y="2487613"/>
              <a:ext cx="503237" cy="503237"/>
            </a:xfrm>
            <a:prstGeom prst="ellipse">
              <a:avLst/>
            </a:prstGeom>
            <a:solidFill>
              <a:schemeClr val="accent1"/>
            </a:solidFill>
            <a:ln w="9525">
              <a:solidFill>
                <a:schemeClr val="tx1"/>
              </a:solidFill>
              <a:round/>
              <a:headEnd/>
              <a:tailEnd/>
            </a:ln>
          </p:spPr>
          <p:txBody>
            <a:bodyPr wrap="none" anchor="ctr"/>
            <a:lstStyle>
              <a:lvl1pPr>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endParaRPr lang="ja-JP" altLang="en-US" sz="1800">
                <a:latin typeface="Arial" pitchFamily="34" charset="0"/>
                <a:ea typeface="ヒラギノ明朝 ProN W6"/>
                <a:cs typeface="ヒラギノ明朝 ProN W6"/>
              </a:endParaRPr>
            </a:p>
          </p:txBody>
        </p:sp>
        <p:sp>
          <p:nvSpPr>
            <p:cNvPr id="4116" name="Oval 11"/>
            <p:cNvSpPr>
              <a:spLocks noChangeArrowheads="1"/>
            </p:cNvSpPr>
            <p:nvPr/>
          </p:nvSpPr>
          <p:spPr bwMode="auto">
            <a:xfrm>
              <a:off x="3420268" y="3352800"/>
              <a:ext cx="503237" cy="503238"/>
            </a:xfrm>
            <a:prstGeom prst="ellipse">
              <a:avLst/>
            </a:prstGeom>
            <a:solidFill>
              <a:schemeClr val="accent1"/>
            </a:solidFill>
            <a:ln w="9525">
              <a:solidFill>
                <a:schemeClr val="tx1"/>
              </a:solidFill>
              <a:round/>
              <a:headEnd/>
              <a:tailEnd/>
            </a:ln>
          </p:spPr>
          <p:txBody>
            <a:bodyPr wrap="none" anchor="ctr"/>
            <a:lstStyle>
              <a:lvl1pPr>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endParaRPr lang="ja-JP" altLang="en-US" sz="1800">
                <a:latin typeface="Arial" pitchFamily="34" charset="0"/>
                <a:ea typeface="ヒラギノ明朝 ProN W6"/>
                <a:cs typeface="ヒラギノ明朝 ProN W6"/>
              </a:endParaRPr>
            </a:p>
          </p:txBody>
        </p:sp>
        <p:sp>
          <p:nvSpPr>
            <p:cNvPr id="4117" name="Oval 12"/>
            <p:cNvSpPr>
              <a:spLocks noChangeArrowheads="1"/>
            </p:cNvSpPr>
            <p:nvPr/>
          </p:nvSpPr>
          <p:spPr bwMode="auto">
            <a:xfrm>
              <a:off x="4931568" y="2487613"/>
              <a:ext cx="503237" cy="503237"/>
            </a:xfrm>
            <a:prstGeom prst="ellipse">
              <a:avLst/>
            </a:prstGeom>
            <a:solidFill>
              <a:srgbClr val="00FF00">
                <a:alpha val="89803"/>
              </a:srgbClr>
            </a:solidFill>
            <a:ln w="9525">
              <a:solidFill>
                <a:schemeClr val="tx1"/>
              </a:solidFill>
              <a:round/>
              <a:headEnd/>
              <a:tailEnd/>
            </a:ln>
          </p:spPr>
          <p:txBody>
            <a:bodyPr wrap="none" anchor="ctr"/>
            <a:lstStyle>
              <a:lvl1pPr>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endParaRPr lang="ja-JP" altLang="en-US" sz="1800">
                <a:latin typeface="Arial" pitchFamily="34" charset="0"/>
                <a:ea typeface="ヒラギノ明朝 ProN W6"/>
                <a:cs typeface="ヒラギノ明朝 ProN W6"/>
              </a:endParaRPr>
            </a:p>
          </p:txBody>
        </p:sp>
        <p:sp>
          <p:nvSpPr>
            <p:cNvPr id="4118" name="Oval 13"/>
            <p:cNvSpPr>
              <a:spLocks noChangeArrowheads="1"/>
            </p:cNvSpPr>
            <p:nvPr/>
          </p:nvSpPr>
          <p:spPr bwMode="auto">
            <a:xfrm>
              <a:off x="4931568" y="3352800"/>
              <a:ext cx="503237" cy="503238"/>
            </a:xfrm>
            <a:prstGeom prst="ellipse">
              <a:avLst/>
            </a:prstGeom>
            <a:solidFill>
              <a:srgbClr val="00FF00">
                <a:alpha val="89803"/>
              </a:srgbClr>
            </a:solidFill>
            <a:ln w="9525">
              <a:solidFill>
                <a:schemeClr val="tx1"/>
              </a:solidFill>
              <a:round/>
              <a:headEnd/>
              <a:tailEnd/>
            </a:ln>
          </p:spPr>
          <p:txBody>
            <a:bodyPr wrap="none" anchor="ctr"/>
            <a:lstStyle>
              <a:lvl1pPr>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endParaRPr lang="ja-JP" altLang="en-US" sz="1800">
                <a:latin typeface="Arial" pitchFamily="34" charset="0"/>
                <a:ea typeface="ヒラギノ明朝 ProN W6"/>
                <a:cs typeface="ヒラギノ明朝 ProN W6"/>
              </a:endParaRPr>
            </a:p>
          </p:txBody>
        </p:sp>
        <p:sp>
          <p:nvSpPr>
            <p:cNvPr id="4119" name="Oval 14"/>
            <p:cNvSpPr>
              <a:spLocks noChangeArrowheads="1"/>
            </p:cNvSpPr>
            <p:nvPr/>
          </p:nvSpPr>
          <p:spPr bwMode="auto">
            <a:xfrm>
              <a:off x="7668418" y="2487613"/>
              <a:ext cx="503237" cy="503237"/>
            </a:xfrm>
            <a:prstGeom prst="ellipse">
              <a:avLst/>
            </a:prstGeom>
            <a:solidFill>
              <a:srgbClr val="00FF00">
                <a:alpha val="89803"/>
              </a:srgbClr>
            </a:solidFill>
            <a:ln w="9525">
              <a:solidFill>
                <a:schemeClr val="tx1"/>
              </a:solidFill>
              <a:round/>
              <a:headEnd/>
              <a:tailEnd/>
            </a:ln>
          </p:spPr>
          <p:txBody>
            <a:bodyPr wrap="none" anchor="ctr"/>
            <a:lstStyle>
              <a:lvl1pPr>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endParaRPr lang="ja-JP" altLang="en-US" sz="1800">
                <a:latin typeface="Arial" pitchFamily="34" charset="0"/>
                <a:ea typeface="ヒラギノ明朝 ProN W6"/>
                <a:cs typeface="ヒラギノ明朝 ProN W6"/>
              </a:endParaRPr>
            </a:p>
          </p:txBody>
        </p:sp>
        <p:sp>
          <p:nvSpPr>
            <p:cNvPr id="4120" name="Oval 15"/>
            <p:cNvSpPr>
              <a:spLocks noChangeArrowheads="1"/>
            </p:cNvSpPr>
            <p:nvPr/>
          </p:nvSpPr>
          <p:spPr bwMode="auto">
            <a:xfrm>
              <a:off x="7668418" y="3352800"/>
              <a:ext cx="503237" cy="503238"/>
            </a:xfrm>
            <a:prstGeom prst="ellipse">
              <a:avLst/>
            </a:prstGeom>
            <a:solidFill>
              <a:srgbClr val="00FF00">
                <a:alpha val="89803"/>
              </a:srgbClr>
            </a:solidFill>
            <a:ln w="9525">
              <a:solidFill>
                <a:schemeClr val="tx1"/>
              </a:solidFill>
              <a:round/>
              <a:headEnd/>
              <a:tailEnd/>
            </a:ln>
          </p:spPr>
          <p:txBody>
            <a:bodyPr wrap="none" anchor="ctr"/>
            <a:lstStyle>
              <a:lvl1pPr>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endParaRPr lang="ja-JP" altLang="en-US" sz="1800">
                <a:latin typeface="Arial" pitchFamily="34" charset="0"/>
                <a:ea typeface="ヒラギノ明朝 ProN W6"/>
                <a:cs typeface="ヒラギノ明朝 ProN W6"/>
              </a:endParaRPr>
            </a:p>
          </p:txBody>
        </p:sp>
        <p:sp>
          <p:nvSpPr>
            <p:cNvPr id="4121" name="Oval 16"/>
            <p:cNvSpPr>
              <a:spLocks noChangeArrowheads="1"/>
            </p:cNvSpPr>
            <p:nvPr/>
          </p:nvSpPr>
          <p:spPr bwMode="auto">
            <a:xfrm>
              <a:off x="4932363" y="4864100"/>
              <a:ext cx="503237" cy="503238"/>
            </a:xfrm>
            <a:prstGeom prst="ellipse">
              <a:avLst/>
            </a:prstGeom>
            <a:solidFill>
              <a:srgbClr val="FF00FF"/>
            </a:solidFill>
            <a:ln w="9525">
              <a:solidFill>
                <a:schemeClr val="tx1"/>
              </a:solidFill>
              <a:round/>
              <a:headEnd/>
              <a:tailEnd/>
            </a:ln>
          </p:spPr>
          <p:txBody>
            <a:bodyPr wrap="none" anchor="ctr"/>
            <a:lstStyle>
              <a:lvl1pPr>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endParaRPr lang="ja-JP" altLang="en-US" sz="1800">
                <a:latin typeface="Arial" pitchFamily="34" charset="0"/>
                <a:ea typeface="ヒラギノ明朝 ProN W6"/>
                <a:cs typeface="ヒラギノ明朝 ProN W6"/>
              </a:endParaRPr>
            </a:p>
          </p:txBody>
        </p:sp>
        <p:sp>
          <p:nvSpPr>
            <p:cNvPr id="4122" name="Oval 17"/>
            <p:cNvSpPr>
              <a:spLocks noChangeArrowheads="1"/>
            </p:cNvSpPr>
            <p:nvPr/>
          </p:nvSpPr>
          <p:spPr bwMode="auto">
            <a:xfrm>
              <a:off x="4932363" y="5729288"/>
              <a:ext cx="503237" cy="503237"/>
            </a:xfrm>
            <a:prstGeom prst="ellipse">
              <a:avLst/>
            </a:prstGeom>
            <a:solidFill>
              <a:srgbClr val="FF00FF"/>
            </a:solidFill>
            <a:ln w="9525">
              <a:solidFill>
                <a:schemeClr val="tx1"/>
              </a:solidFill>
              <a:round/>
              <a:headEnd/>
              <a:tailEnd/>
            </a:ln>
          </p:spPr>
          <p:txBody>
            <a:bodyPr wrap="none" anchor="ctr"/>
            <a:lstStyle>
              <a:lvl1pPr>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endParaRPr lang="ja-JP" altLang="en-US" sz="1800">
                <a:latin typeface="Arial" pitchFamily="34" charset="0"/>
                <a:ea typeface="ヒラギノ明朝 ProN W6"/>
                <a:cs typeface="ヒラギノ明朝 ProN W6"/>
              </a:endParaRPr>
            </a:p>
          </p:txBody>
        </p:sp>
        <p:sp>
          <p:nvSpPr>
            <p:cNvPr id="4123" name="Oval 18"/>
            <p:cNvSpPr>
              <a:spLocks noChangeArrowheads="1"/>
            </p:cNvSpPr>
            <p:nvPr/>
          </p:nvSpPr>
          <p:spPr bwMode="auto">
            <a:xfrm>
              <a:off x="7669213" y="4864100"/>
              <a:ext cx="503237" cy="503238"/>
            </a:xfrm>
            <a:prstGeom prst="ellipse">
              <a:avLst/>
            </a:prstGeom>
            <a:solidFill>
              <a:srgbClr val="FF00FF"/>
            </a:solidFill>
            <a:ln w="9525">
              <a:solidFill>
                <a:schemeClr val="tx1"/>
              </a:solidFill>
              <a:round/>
              <a:headEnd/>
              <a:tailEnd/>
            </a:ln>
          </p:spPr>
          <p:txBody>
            <a:bodyPr wrap="none" anchor="ctr"/>
            <a:lstStyle>
              <a:lvl1pPr>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endParaRPr lang="ja-JP" altLang="en-US" sz="1800">
                <a:latin typeface="Arial" pitchFamily="34" charset="0"/>
                <a:ea typeface="ヒラギノ明朝 ProN W6"/>
                <a:cs typeface="ヒラギノ明朝 ProN W6"/>
              </a:endParaRPr>
            </a:p>
          </p:txBody>
        </p:sp>
        <p:sp>
          <p:nvSpPr>
            <p:cNvPr id="4124" name="Oval 19"/>
            <p:cNvSpPr>
              <a:spLocks noChangeArrowheads="1"/>
            </p:cNvSpPr>
            <p:nvPr/>
          </p:nvSpPr>
          <p:spPr bwMode="auto">
            <a:xfrm>
              <a:off x="7669213" y="5729288"/>
              <a:ext cx="503237" cy="503237"/>
            </a:xfrm>
            <a:prstGeom prst="ellipse">
              <a:avLst/>
            </a:prstGeom>
            <a:solidFill>
              <a:srgbClr val="FF00FF"/>
            </a:solidFill>
            <a:ln w="9525">
              <a:solidFill>
                <a:schemeClr val="tx1"/>
              </a:solidFill>
              <a:round/>
              <a:headEnd/>
              <a:tailEnd/>
            </a:ln>
          </p:spPr>
          <p:txBody>
            <a:bodyPr wrap="none" anchor="ctr"/>
            <a:lstStyle>
              <a:lvl1pPr>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endParaRPr lang="ja-JP" altLang="en-US" sz="1800">
                <a:latin typeface="Arial" pitchFamily="34" charset="0"/>
                <a:ea typeface="ヒラギノ明朝 ProN W6"/>
                <a:cs typeface="ヒラギノ明朝 ProN W6"/>
              </a:endParaRPr>
            </a:p>
          </p:txBody>
        </p:sp>
        <p:sp>
          <p:nvSpPr>
            <p:cNvPr id="4125" name="Oval 20"/>
            <p:cNvSpPr>
              <a:spLocks noChangeArrowheads="1"/>
            </p:cNvSpPr>
            <p:nvPr/>
          </p:nvSpPr>
          <p:spPr bwMode="auto">
            <a:xfrm>
              <a:off x="684213" y="4864100"/>
              <a:ext cx="503237" cy="503238"/>
            </a:xfrm>
            <a:prstGeom prst="ellipse">
              <a:avLst/>
            </a:prstGeom>
            <a:solidFill>
              <a:srgbClr val="FF6600"/>
            </a:solidFill>
            <a:ln w="9525">
              <a:solidFill>
                <a:schemeClr val="tx1"/>
              </a:solidFill>
              <a:round/>
              <a:headEnd/>
              <a:tailEnd/>
            </a:ln>
          </p:spPr>
          <p:txBody>
            <a:bodyPr wrap="none" anchor="ctr"/>
            <a:lstStyle>
              <a:lvl1pPr>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endParaRPr lang="ja-JP" altLang="en-US" sz="1800">
                <a:latin typeface="Arial" pitchFamily="34" charset="0"/>
                <a:ea typeface="ヒラギノ明朝 ProN W6"/>
                <a:cs typeface="ヒラギノ明朝 ProN W6"/>
              </a:endParaRPr>
            </a:p>
          </p:txBody>
        </p:sp>
        <p:sp>
          <p:nvSpPr>
            <p:cNvPr id="4126" name="Oval 21"/>
            <p:cNvSpPr>
              <a:spLocks noChangeArrowheads="1"/>
            </p:cNvSpPr>
            <p:nvPr/>
          </p:nvSpPr>
          <p:spPr bwMode="auto">
            <a:xfrm>
              <a:off x="684213" y="5729288"/>
              <a:ext cx="503237" cy="503237"/>
            </a:xfrm>
            <a:prstGeom prst="ellipse">
              <a:avLst/>
            </a:prstGeom>
            <a:solidFill>
              <a:srgbClr val="FF6600"/>
            </a:solidFill>
            <a:ln w="9525">
              <a:solidFill>
                <a:schemeClr val="tx1"/>
              </a:solidFill>
              <a:round/>
              <a:headEnd/>
              <a:tailEnd/>
            </a:ln>
          </p:spPr>
          <p:txBody>
            <a:bodyPr wrap="none" anchor="ctr"/>
            <a:lstStyle>
              <a:lvl1pPr>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endParaRPr lang="ja-JP" altLang="en-US" sz="1800">
                <a:latin typeface="Arial" pitchFamily="34" charset="0"/>
                <a:ea typeface="ヒラギノ明朝 ProN W6"/>
                <a:cs typeface="ヒラギノ明朝 ProN W6"/>
              </a:endParaRPr>
            </a:p>
          </p:txBody>
        </p:sp>
        <p:sp>
          <p:nvSpPr>
            <p:cNvPr id="4127" name="Oval 22"/>
            <p:cNvSpPr>
              <a:spLocks noChangeArrowheads="1"/>
            </p:cNvSpPr>
            <p:nvPr/>
          </p:nvSpPr>
          <p:spPr bwMode="auto">
            <a:xfrm>
              <a:off x="3421063" y="4864100"/>
              <a:ext cx="503237" cy="503238"/>
            </a:xfrm>
            <a:prstGeom prst="ellipse">
              <a:avLst/>
            </a:prstGeom>
            <a:solidFill>
              <a:srgbClr val="FF6600"/>
            </a:solidFill>
            <a:ln w="9525">
              <a:solidFill>
                <a:schemeClr val="tx1"/>
              </a:solidFill>
              <a:round/>
              <a:headEnd/>
              <a:tailEnd/>
            </a:ln>
          </p:spPr>
          <p:txBody>
            <a:bodyPr wrap="none" anchor="ctr"/>
            <a:lstStyle>
              <a:lvl1pPr>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endParaRPr lang="ja-JP" altLang="en-US" sz="1800">
                <a:latin typeface="Arial" pitchFamily="34" charset="0"/>
                <a:ea typeface="ヒラギノ明朝 ProN W6"/>
                <a:cs typeface="ヒラギノ明朝 ProN W6"/>
              </a:endParaRPr>
            </a:p>
          </p:txBody>
        </p:sp>
        <p:sp>
          <p:nvSpPr>
            <p:cNvPr id="4128" name="Oval 23"/>
            <p:cNvSpPr>
              <a:spLocks noChangeArrowheads="1"/>
            </p:cNvSpPr>
            <p:nvPr/>
          </p:nvSpPr>
          <p:spPr bwMode="auto">
            <a:xfrm>
              <a:off x="3421063" y="5729288"/>
              <a:ext cx="503237" cy="503237"/>
            </a:xfrm>
            <a:prstGeom prst="ellipse">
              <a:avLst/>
            </a:prstGeom>
            <a:solidFill>
              <a:srgbClr val="FF6600"/>
            </a:solidFill>
            <a:ln w="9525">
              <a:solidFill>
                <a:schemeClr val="tx1"/>
              </a:solidFill>
              <a:round/>
              <a:headEnd/>
              <a:tailEnd/>
            </a:ln>
          </p:spPr>
          <p:txBody>
            <a:bodyPr wrap="none" anchor="ctr"/>
            <a:lstStyle>
              <a:lvl1pPr>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endParaRPr lang="ja-JP" altLang="en-US" sz="1800">
                <a:latin typeface="Arial" pitchFamily="34" charset="0"/>
                <a:ea typeface="ヒラギノ明朝 ProN W6"/>
                <a:cs typeface="ヒラギノ明朝 ProN W6"/>
              </a:endParaRPr>
            </a:p>
          </p:txBody>
        </p:sp>
        <p:sp>
          <p:nvSpPr>
            <p:cNvPr id="4129" name="Rectangle 24"/>
            <p:cNvSpPr>
              <a:spLocks noChangeArrowheads="1"/>
            </p:cNvSpPr>
            <p:nvPr/>
          </p:nvSpPr>
          <p:spPr bwMode="auto">
            <a:xfrm>
              <a:off x="1545430" y="2703513"/>
              <a:ext cx="1512888" cy="1079500"/>
            </a:xfrm>
            <a:prstGeom prst="rect">
              <a:avLst/>
            </a:prstGeom>
            <a:solidFill>
              <a:schemeClr val="bg1"/>
            </a:solidFill>
            <a:ln w="9525">
              <a:solidFill>
                <a:schemeClr val="tx1"/>
              </a:solidFill>
              <a:miter lim="800000"/>
              <a:headEnd/>
              <a:tailEnd/>
            </a:ln>
          </p:spPr>
          <p:txBody>
            <a:bodyPr wrap="none" anchor="ctr"/>
            <a:lstStyle>
              <a:lvl1pPr>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ctr" eaLnBrk="1" hangingPunct="1">
                <a:spcBef>
                  <a:spcPct val="0"/>
                </a:spcBef>
                <a:buFontTx/>
                <a:buNone/>
              </a:pPr>
              <a:r>
                <a:rPr lang="ja-JP" altLang="en-US" sz="1800">
                  <a:latin typeface="ＭＳ ゴシック" pitchFamily="49" charset="-128"/>
                  <a:ea typeface="ＭＳ ゴシック" pitchFamily="49" charset="-128"/>
                  <a:cs typeface="ヒラギノ明朝 ProN W6"/>
                </a:rPr>
                <a:t>テーブル１</a:t>
              </a:r>
            </a:p>
          </p:txBody>
        </p:sp>
        <p:sp>
          <p:nvSpPr>
            <p:cNvPr id="4130" name="Rectangle 25"/>
            <p:cNvSpPr>
              <a:spLocks noChangeArrowheads="1"/>
            </p:cNvSpPr>
            <p:nvPr/>
          </p:nvSpPr>
          <p:spPr bwMode="auto">
            <a:xfrm>
              <a:off x="1546225" y="5008563"/>
              <a:ext cx="1512888" cy="1079500"/>
            </a:xfrm>
            <a:prstGeom prst="rect">
              <a:avLst/>
            </a:prstGeom>
            <a:solidFill>
              <a:schemeClr val="bg1"/>
            </a:solidFill>
            <a:ln w="9525">
              <a:solidFill>
                <a:schemeClr val="tx1"/>
              </a:solidFill>
              <a:miter lim="800000"/>
              <a:headEnd/>
              <a:tailEnd/>
            </a:ln>
          </p:spPr>
          <p:txBody>
            <a:bodyPr wrap="none" anchor="ctr"/>
            <a:lstStyle>
              <a:lvl1pPr>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ctr" eaLnBrk="1" hangingPunct="1">
                <a:spcBef>
                  <a:spcPct val="0"/>
                </a:spcBef>
                <a:buFontTx/>
                <a:buNone/>
              </a:pPr>
              <a:r>
                <a:rPr lang="ja-JP" altLang="en-US" sz="1800">
                  <a:latin typeface="ＭＳ ゴシック" pitchFamily="49" charset="-128"/>
                  <a:ea typeface="ＭＳ ゴシック" pitchFamily="49" charset="-128"/>
                  <a:cs typeface="ヒラギノ明朝 ProN W6"/>
                </a:rPr>
                <a:t>テーブル２</a:t>
              </a:r>
            </a:p>
          </p:txBody>
        </p:sp>
        <p:sp>
          <p:nvSpPr>
            <p:cNvPr id="4131" name="Rectangle 26"/>
            <p:cNvSpPr>
              <a:spLocks noChangeArrowheads="1"/>
            </p:cNvSpPr>
            <p:nvPr/>
          </p:nvSpPr>
          <p:spPr bwMode="auto">
            <a:xfrm>
              <a:off x="5795168" y="2703513"/>
              <a:ext cx="1512887" cy="1079500"/>
            </a:xfrm>
            <a:prstGeom prst="rect">
              <a:avLst/>
            </a:prstGeom>
            <a:solidFill>
              <a:schemeClr val="bg1"/>
            </a:solidFill>
            <a:ln w="9525">
              <a:solidFill>
                <a:schemeClr val="tx1"/>
              </a:solidFill>
              <a:miter lim="800000"/>
              <a:headEnd/>
              <a:tailEnd/>
            </a:ln>
          </p:spPr>
          <p:txBody>
            <a:bodyPr wrap="none" anchor="ctr"/>
            <a:lstStyle>
              <a:lvl1pPr>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ctr" eaLnBrk="1" hangingPunct="1">
                <a:spcBef>
                  <a:spcPct val="0"/>
                </a:spcBef>
                <a:buFontTx/>
                <a:buNone/>
              </a:pPr>
              <a:r>
                <a:rPr lang="ja-JP" altLang="en-US" sz="1800">
                  <a:latin typeface="ＭＳ ゴシック" pitchFamily="49" charset="-128"/>
                  <a:ea typeface="ＭＳ ゴシック" pitchFamily="49" charset="-128"/>
                  <a:cs typeface="ヒラギノ明朝 ProN W6"/>
                </a:rPr>
                <a:t>テーブル３</a:t>
              </a:r>
            </a:p>
          </p:txBody>
        </p:sp>
        <p:sp>
          <p:nvSpPr>
            <p:cNvPr id="4132" name="Rectangle 27"/>
            <p:cNvSpPr>
              <a:spLocks noChangeArrowheads="1"/>
            </p:cNvSpPr>
            <p:nvPr/>
          </p:nvSpPr>
          <p:spPr bwMode="auto">
            <a:xfrm>
              <a:off x="5795168" y="5008563"/>
              <a:ext cx="1512887" cy="1079500"/>
            </a:xfrm>
            <a:prstGeom prst="rect">
              <a:avLst/>
            </a:prstGeom>
            <a:solidFill>
              <a:schemeClr val="bg1"/>
            </a:solidFill>
            <a:ln w="9525">
              <a:solidFill>
                <a:schemeClr val="tx1"/>
              </a:solidFill>
              <a:miter lim="800000"/>
              <a:headEnd/>
              <a:tailEnd/>
            </a:ln>
          </p:spPr>
          <p:txBody>
            <a:bodyPr wrap="none" anchor="ctr"/>
            <a:lstStyle>
              <a:lvl1pPr>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ctr" eaLnBrk="1" hangingPunct="1">
                <a:spcBef>
                  <a:spcPct val="0"/>
                </a:spcBef>
                <a:buFontTx/>
                <a:buNone/>
              </a:pPr>
              <a:r>
                <a:rPr lang="ja-JP" altLang="en-US" sz="1800">
                  <a:latin typeface="ＭＳ ゴシック" pitchFamily="49" charset="-128"/>
                  <a:ea typeface="ＭＳ ゴシック" pitchFamily="49" charset="-128"/>
                  <a:cs typeface="ヒラギノ明朝 ProN W6"/>
                </a:rPr>
                <a:t>テーブル４</a:t>
              </a:r>
            </a:p>
          </p:txBody>
        </p:sp>
      </p:grpSp>
      <p:sp>
        <p:nvSpPr>
          <p:cNvPr id="32" name="テキスト ボックス 31"/>
          <p:cNvSpPr txBox="1">
            <a:spLocks noChangeArrowheads="1"/>
          </p:cNvSpPr>
          <p:nvPr/>
        </p:nvSpPr>
        <p:spPr bwMode="auto">
          <a:xfrm>
            <a:off x="295275" y="3148013"/>
            <a:ext cx="8382000" cy="541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lnSpc>
                <a:spcPts val="3500"/>
              </a:lnSpc>
              <a:spcBef>
                <a:spcPct val="0"/>
              </a:spcBef>
              <a:buFontTx/>
              <a:buNone/>
            </a:pPr>
            <a:r>
              <a:rPr lang="ja-JP" altLang="en-US" sz="2800" b="1" dirty="0">
                <a:solidFill>
                  <a:srgbClr val="3333CC"/>
                </a:solidFill>
                <a:latin typeface="ＭＳ ゴシック" pitchFamily="49" charset="-128"/>
                <a:ea typeface="ＭＳ ゴシック" pitchFamily="49" charset="-128"/>
                <a:cs typeface="ヒラギノ明朝 ProN W6"/>
              </a:rPr>
              <a:t>③話し合いたいテーマを模造紙の中心に書く。</a:t>
            </a:r>
            <a:endParaRPr lang="en-US" altLang="ja-JP" sz="2800" b="1" dirty="0">
              <a:solidFill>
                <a:srgbClr val="3333CC"/>
              </a:solidFill>
              <a:latin typeface="ＭＳ ゴシック" pitchFamily="49" charset="-128"/>
              <a:ea typeface="ＭＳ ゴシック" pitchFamily="49" charset="-128"/>
              <a:cs typeface="ヒラギノ明朝 ProN W6"/>
            </a:endParaRPr>
          </a:p>
        </p:txBody>
      </p:sp>
      <p:sp>
        <p:nvSpPr>
          <p:cNvPr id="33" name="正方形/長方形 32"/>
          <p:cNvSpPr/>
          <p:nvPr/>
        </p:nvSpPr>
        <p:spPr bwMode="auto">
          <a:xfrm>
            <a:off x="230188" y="1563688"/>
            <a:ext cx="8629650" cy="1336675"/>
          </a:xfrm>
          <a:prstGeom prst="rect">
            <a:avLst/>
          </a:prstGeom>
          <a:solidFill>
            <a:srgbClr val="FFCCFF"/>
          </a:solidFill>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ja-JP" altLang="en-US"/>
          </a:p>
        </p:txBody>
      </p:sp>
      <p:sp>
        <p:nvSpPr>
          <p:cNvPr id="4105" name="テキスト ボックス 33"/>
          <p:cNvSpPr txBox="1">
            <a:spLocks noChangeArrowheads="1"/>
          </p:cNvSpPr>
          <p:nvPr/>
        </p:nvSpPr>
        <p:spPr bwMode="auto">
          <a:xfrm>
            <a:off x="498475" y="1779588"/>
            <a:ext cx="1292225" cy="46196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r>
              <a:rPr lang="ja-JP" altLang="en-US" sz="2400" b="1">
                <a:solidFill>
                  <a:srgbClr val="FF0000"/>
                </a:solidFill>
                <a:latin typeface="ＭＳ ゴシック" pitchFamily="49" charset="-128"/>
                <a:ea typeface="ＭＳ ゴシック" pitchFamily="49" charset="-128"/>
                <a:cs typeface="ヒラギノ明朝 ProN W6"/>
              </a:rPr>
              <a:t>ホスト</a:t>
            </a:r>
            <a:endParaRPr lang="en-US" altLang="ja-JP" sz="2400" b="1">
              <a:solidFill>
                <a:srgbClr val="FF0000"/>
              </a:solidFill>
              <a:latin typeface="ＭＳ ゴシック" pitchFamily="49" charset="-128"/>
              <a:ea typeface="ＭＳ ゴシック" pitchFamily="49" charset="-128"/>
              <a:cs typeface="ヒラギノ明朝 ProN W6"/>
            </a:endParaRPr>
          </a:p>
        </p:txBody>
      </p:sp>
      <p:sp>
        <p:nvSpPr>
          <p:cNvPr id="4106" name="テキスト ボックス 34"/>
          <p:cNvSpPr txBox="1">
            <a:spLocks noChangeArrowheads="1"/>
          </p:cNvSpPr>
          <p:nvPr/>
        </p:nvSpPr>
        <p:spPr bwMode="auto">
          <a:xfrm>
            <a:off x="1747838" y="1563688"/>
            <a:ext cx="7112000"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r>
              <a:rPr lang="ja-JP" altLang="en-US" sz="2800" b="1" dirty="0">
                <a:latin typeface="ＭＳ ゴシック" pitchFamily="49" charset="-128"/>
                <a:ea typeface="ＭＳ ゴシック" pitchFamily="49" charset="-128"/>
              </a:rPr>
              <a:t>・テーブルを移動しない</a:t>
            </a:r>
            <a:endParaRPr lang="en-US" altLang="ja-JP" sz="2800" b="1" dirty="0">
              <a:latin typeface="ＭＳ ゴシック" pitchFamily="49" charset="-128"/>
              <a:ea typeface="ＭＳ ゴシック" pitchFamily="49" charset="-128"/>
            </a:endParaRPr>
          </a:p>
          <a:p>
            <a:pPr eaLnBrk="1" hangingPunct="1">
              <a:spcBef>
                <a:spcPct val="0"/>
              </a:spcBef>
              <a:buFontTx/>
              <a:buNone/>
            </a:pPr>
            <a:r>
              <a:rPr lang="ja-JP" altLang="en-US" sz="2800" b="1" dirty="0">
                <a:latin typeface="ＭＳ ゴシック" pitchFamily="49" charset="-128"/>
                <a:ea typeface="ＭＳ ゴシック" pitchFamily="49" charset="-128"/>
              </a:rPr>
              <a:t>・前の</a:t>
            </a:r>
            <a:r>
              <a:rPr lang="ja-JP" altLang="ja-JP" sz="2800" b="1" dirty="0">
                <a:latin typeface="ＭＳ ゴシック" pitchFamily="49" charset="-128"/>
                <a:ea typeface="ＭＳ ゴシック" pitchFamily="49" charset="-128"/>
              </a:rPr>
              <a:t>ラウンドで</a:t>
            </a:r>
            <a:r>
              <a:rPr lang="ja-JP" altLang="en-US" sz="2800" b="1" dirty="0">
                <a:latin typeface="ＭＳ ゴシック" pitchFamily="49" charset="-128"/>
                <a:ea typeface="ＭＳ ゴシック" pitchFamily="49" charset="-128"/>
              </a:rPr>
              <a:t>どのような</a:t>
            </a:r>
            <a:r>
              <a:rPr lang="ja-JP" altLang="ja-JP" sz="2800" b="1" dirty="0">
                <a:latin typeface="ＭＳ ゴシック" pitchFamily="49" charset="-128"/>
                <a:ea typeface="ＭＳ ゴシック" pitchFamily="49" charset="-128"/>
              </a:rPr>
              <a:t>話が</a:t>
            </a:r>
            <a:r>
              <a:rPr lang="ja-JP" altLang="en-US" sz="2800" b="1" dirty="0">
                <a:latin typeface="ＭＳ ゴシック" pitchFamily="49" charset="-128"/>
                <a:ea typeface="ＭＳ ゴシック" pitchFamily="49" charset="-128"/>
              </a:rPr>
              <a:t>出たかを</a:t>
            </a:r>
            <a:endParaRPr lang="en-US" altLang="ja-JP" sz="2800" b="1" dirty="0">
              <a:latin typeface="ＭＳ ゴシック" pitchFamily="49" charset="-128"/>
              <a:ea typeface="ＭＳ ゴシック" pitchFamily="49" charset="-128"/>
            </a:endParaRPr>
          </a:p>
          <a:p>
            <a:pPr eaLnBrk="1" hangingPunct="1">
              <a:spcBef>
                <a:spcPct val="0"/>
              </a:spcBef>
              <a:buFontTx/>
              <a:buNone/>
            </a:pPr>
            <a:r>
              <a:rPr lang="ja-JP" altLang="en-US" sz="2800" b="1" dirty="0">
                <a:latin typeface="ＭＳ ゴシック" pitchFamily="49" charset="-128"/>
                <a:ea typeface="ＭＳ ゴシック" pitchFamily="49" charset="-128"/>
              </a:rPr>
              <a:t>  </a:t>
            </a:r>
            <a:r>
              <a:rPr lang="ja-JP" altLang="ja-JP" sz="2800" b="1" dirty="0">
                <a:latin typeface="ＭＳ ゴシック" pitchFamily="49" charset="-128"/>
                <a:ea typeface="ＭＳ ゴシック" pitchFamily="49" charset="-128"/>
              </a:rPr>
              <a:t>説明</a:t>
            </a:r>
            <a:r>
              <a:rPr lang="ja-JP" altLang="en-US" sz="2800" b="1" dirty="0">
                <a:latin typeface="ＭＳ ゴシック" pitchFamily="49" charset="-128"/>
                <a:ea typeface="ＭＳ ゴシック" pitchFamily="49" charset="-128"/>
              </a:rPr>
              <a:t>する役</a:t>
            </a:r>
          </a:p>
        </p:txBody>
      </p:sp>
      <p:sp>
        <p:nvSpPr>
          <p:cNvPr id="37" name="テキスト ボックス 36"/>
          <p:cNvSpPr txBox="1">
            <a:spLocks noChangeArrowheads="1"/>
          </p:cNvSpPr>
          <p:nvPr/>
        </p:nvSpPr>
        <p:spPr bwMode="auto">
          <a:xfrm>
            <a:off x="320675" y="3940175"/>
            <a:ext cx="8382000" cy="989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lnSpc>
                <a:spcPts val="3500"/>
              </a:lnSpc>
              <a:spcBef>
                <a:spcPct val="0"/>
              </a:spcBef>
              <a:buFontTx/>
              <a:buNone/>
            </a:pPr>
            <a:r>
              <a:rPr lang="ja-JP" altLang="en-US" sz="2800" b="1" dirty="0">
                <a:solidFill>
                  <a:srgbClr val="3333CC"/>
                </a:solidFill>
                <a:latin typeface="ＭＳ ゴシック" pitchFamily="49" charset="-128"/>
                <a:ea typeface="ＭＳ ゴシック" pitchFamily="49" charset="-128"/>
                <a:cs typeface="ヒラギノ明朝 ProN W6"/>
              </a:rPr>
              <a:t>④出た意見は、どんどん余白に書き込む。</a:t>
            </a:r>
            <a:endParaRPr lang="en-US" altLang="ja-JP" sz="2800" b="1" dirty="0">
              <a:solidFill>
                <a:srgbClr val="3333CC"/>
              </a:solidFill>
              <a:latin typeface="ＭＳ ゴシック" pitchFamily="49" charset="-128"/>
              <a:ea typeface="ＭＳ ゴシック" pitchFamily="49" charset="-128"/>
              <a:cs typeface="ヒラギノ明朝 ProN W6"/>
            </a:endParaRPr>
          </a:p>
          <a:p>
            <a:pPr eaLnBrk="1" hangingPunct="1">
              <a:lnSpc>
                <a:spcPts val="3500"/>
              </a:lnSpc>
              <a:spcBef>
                <a:spcPct val="0"/>
              </a:spcBef>
              <a:buFontTx/>
              <a:buNone/>
            </a:pPr>
            <a:r>
              <a:rPr lang="ja-JP" altLang="en-US" sz="2800" b="1" dirty="0">
                <a:solidFill>
                  <a:srgbClr val="3333CC"/>
                </a:solidFill>
                <a:latin typeface="ＭＳ ゴシック" pitchFamily="49" charset="-128"/>
                <a:ea typeface="ＭＳ ゴシック" pitchFamily="49" charset="-128"/>
                <a:cs typeface="ヒラギノ明朝 ProN W6"/>
              </a:rPr>
              <a:t>似た意見を線でつなぐ、重要と思う意見を囲む。</a:t>
            </a:r>
            <a:endParaRPr lang="en-US" altLang="ja-JP" sz="2800" b="1" dirty="0">
              <a:solidFill>
                <a:srgbClr val="3333CC"/>
              </a:solidFill>
              <a:latin typeface="ＭＳ ゴシック" pitchFamily="49" charset="-128"/>
              <a:ea typeface="ＭＳ ゴシック" pitchFamily="49" charset="-128"/>
              <a:cs typeface="ヒラギノ明朝 ProN W6"/>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wipe(down)">
                                      <p:cBhvr>
                                        <p:cTn id="12" dur="500"/>
                                        <p:tgtEl>
                                          <p:spTgt spid="1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xit" presetSubtype="4" fill="hold" nodeType="clickEffect">
                                  <p:stCondLst>
                                    <p:cond delay="0"/>
                                  </p:stCondLst>
                                  <p:childTnLst>
                                    <p:anim calcmode="lin" valueType="num">
                                      <p:cBhvr additive="base">
                                        <p:cTn id="16" dur="500"/>
                                        <p:tgtEl>
                                          <p:spTgt spid="11"/>
                                        </p:tgtEl>
                                        <p:attrNameLst>
                                          <p:attrName>ppt_x</p:attrName>
                                        </p:attrNameLst>
                                      </p:cBhvr>
                                      <p:tavLst>
                                        <p:tav tm="0">
                                          <p:val>
                                            <p:strVal val="ppt_x"/>
                                          </p:val>
                                        </p:tav>
                                        <p:tav tm="100000">
                                          <p:val>
                                            <p:strVal val="ppt_x"/>
                                          </p:val>
                                        </p:tav>
                                      </p:tavLst>
                                    </p:anim>
                                    <p:anim calcmode="lin" valueType="num">
                                      <p:cBhvr additive="base">
                                        <p:cTn id="17" dur="500"/>
                                        <p:tgtEl>
                                          <p:spTgt spid="11"/>
                                        </p:tgtEl>
                                        <p:attrNameLst>
                                          <p:attrName>ppt_y</p:attrName>
                                        </p:attrNameLst>
                                      </p:cBhvr>
                                      <p:tavLst>
                                        <p:tav tm="0">
                                          <p:val>
                                            <p:strVal val="ppt_y"/>
                                          </p:val>
                                        </p:tav>
                                        <p:tav tm="100000">
                                          <p:val>
                                            <p:strVal val="1+ppt_h/2"/>
                                          </p:val>
                                        </p:tav>
                                      </p:tavLst>
                                    </p:anim>
                                    <p:set>
                                      <p:cBhvr>
                                        <p:cTn id="18" dur="1" fill="hold">
                                          <p:stCondLst>
                                            <p:cond delay="499"/>
                                          </p:stCondLst>
                                        </p:cTn>
                                        <p:tgtEl>
                                          <p:spTgt spid="11"/>
                                        </p:tgtEl>
                                        <p:attrNameLst>
                                          <p:attrName>style.visibility</p:attrName>
                                        </p:attrNameLst>
                                      </p:cBhvr>
                                      <p:to>
                                        <p:strVal val="hidden"/>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22" presetClass="entr" presetSubtype="4"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ipe(down)">
                                      <p:cBhvr>
                                        <p:cTn id="23" dur="500"/>
                                        <p:tgtEl>
                                          <p:spTgt spid="8"/>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22" presetClass="entr" presetSubtype="4" fill="hold" grpId="0" nodeType="clickEffect">
                                  <p:stCondLst>
                                    <p:cond delay="0"/>
                                  </p:stCondLst>
                                  <p:childTnLst>
                                    <p:set>
                                      <p:cBhvr>
                                        <p:cTn id="27" dur="1" fill="hold">
                                          <p:stCondLst>
                                            <p:cond delay="0"/>
                                          </p:stCondLst>
                                        </p:cTn>
                                        <p:tgtEl>
                                          <p:spTgt spid="32"/>
                                        </p:tgtEl>
                                        <p:attrNameLst>
                                          <p:attrName>style.visibility</p:attrName>
                                        </p:attrNameLst>
                                      </p:cBhvr>
                                      <p:to>
                                        <p:strVal val="visible"/>
                                      </p:to>
                                    </p:set>
                                    <p:animEffect transition="in" filter="wipe(down)">
                                      <p:cBhvr>
                                        <p:cTn id="28" dur="500"/>
                                        <p:tgtEl>
                                          <p:spTgt spid="32"/>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22" presetClass="entr" presetSubtype="4" fill="hold" grpId="0" nodeType="clickEffect">
                                  <p:stCondLst>
                                    <p:cond delay="0"/>
                                  </p:stCondLst>
                                  <p:childTnLst>
                                    <p:set>
                                      <p:cBhvr>
                                        <p:cTn id="32" dur="1" fill="hold">
                                          <p:stCondLst>
                                            <p:cond delay="0"/>
                                          </p:stCondLst>
                                        </p:cTn>
                                        <p:tgtEl>
                                          <p:spTgt spid="37"/>
                                        </p:tgtEl>
                                        <p:attrNameLst>
                                          <p:attrName>style.visibility</p:attrName>
                                        </p:attrNameLst>
                                      </p:cBhvr>
                                      <p:to>
                                        <p:strVal val="visible"/>
                                      </p:to>
                                    </p:set>
                                    <p:animEffect transition="in" filter="wipe(down)">
                                      <p:cBhvr>
                                        <p:cTn id="33"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P spid="32" grpId="0"/>
      <p:bldP spid="3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txBox="1">
            <a:spLocks/>
          </p:cNvSpPr>
          <p:nvPr/>
        </p:nvSpPr>
        <p:spPr bwMode="auto">
          <a:xfrm>
            <a:off x="504825" y="241300"/>
            <a:ext cx="5192713" cy="593725"/>
          </a:xfrm>
          <a:prstGeom prst="rect">
            <a:avLst/>
          </a:prstGeom>
          <a:noFill/>
          <a:ln w="63500">
            <a:solidFill>
              <a:srgbClr val="00B0F0"/>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marL="342900" indent="-34290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buFontTx/>
              <a:buNone/>
            </a:pPr>
            <a:r>
              <a:rPr lang="ja-JP" altLang="en-US" b="1" dirty="0">
                <a:solidFill>
                  <a:srgbClr val="C00000"/>
                </a:solidFill>
                <a:latin typeface="ＭＳ ゴシック" pitchFamily="49" charset="-128"/>
                <a:ea typeface="ＭＳ ゴシック" pitchFamily="49" charset="-128"/>
                <a:cs typeface="ヒラギノ明朝 ProN W6"/>
              </a:rPr>
              <a:t>ワールドカフェの進め方</a:t>
            </a:r>
          </a:p>
        </p:txBody>
      </p:sp>
      <p:sp>
        <p:nvSpPr>
          <p:cNvPr id="6" name="テキスト ボックス 5"/>
          <p:cNvSpPr txBox="1">
            <a:spLocks noChangeArrowheads="1"/>
          </p:cNvSpPr>
          <p:nvPr/>
        </p:nvSpPr>
        <p:spPr bwMode="auto">
          <a:xfrm>
            <a:off x="307975" y="1019175"/>
            <a:ext cx="8512175"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lnSpc>
                <a:spcPts val="3500"/>
              </a:lnSpc>
              <a:spcBef>
                <a:spcPct val="0"/>
              </a:spcBef>
              <a:buFontTx/>
              <a:buNone/>
            </a:pPr>
            <a:r>
              <a:rPr lang="ja-JP" altLang="en-US" sz="2800" b="1" dirty="0">
                <a:solidFill>
                  <a:srgbClr val="3333CC"/>
                </a:solidFill>
                <a:latin typeface="ＭＳ ゴシック" pitchFamily="49" charset="-128"/>
                <a:ea typeface="ＭＳ ゴシック" pitchFamily="49" charset="-128"/>
                <a:cs typeface="ヒラギノ明朝 ProN W6"/>
              </a:rPr>
              <a:t>①ホストをテーブルに残し、他の人は、自分が興味のある他のテーブルに移動する。</a:t>
            </a:r>
            <a:endParaRPr lang="en-US" altLang="ja-JP" sz="2800" b="1" dirty="0">
              <a:solidFill>
                <a:srgbClr val="3333CC"/>
              </a:solidFill>
              <a:latin typeface="ＭＳ ゴシック" pitchFamily="49" charset="-128"/>
              <a:ea typeface="ＭＳ ゴシック" pitchFamily="49" charset="-128"/>
              <a:cs typeface="ヒラギノ明朝 ProN W6"/>
            </a:endParaRPr>
          </a:p>
        </p:txBody>
      </p:sp>
      <p:sp>
        <p:nvSpPr>
          <p:cNvPr id="5124" name="テキスト ボックス 6"/>
          <p:cNvSpPr txBox="1">
            <a:spLocks noChangeArrowheads="1"/>
          </p:cNvSpPr>
          <p:nvPr/>
        </p:nvSpPr>
        <p:spPr bwMode="auto">
          <a:xfrm>
            <a:off x="5795963" y="317500"/>
            <a:ext cx="32289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r>
              <a:rPr lang="ja-JP" altLang="en-US" sz="2800" b="1" dirty="0">
                <a:solidFill>
                  <a:srgbClr val="00B050"/>
                </a:solidFill>
                <a:latin typeface="ＭＳ ゴシック" pitchFamily="49" charset="-128"/>
                <a:ea typeface="ＭＳ ゴシック" pitchFamily="49" charset="-128"/>
              </a:rPr>
              <a:t>～ラウンド２～</a:t>
            </a:r>
            <a:endParaRPr lang="en-US" altLang="ja-JP" sz="2800" b="1" dirty="0">
              <a:solidFill>
                <a:srgbClr val="00B050"/>
              </a:solidFill>
              <a:latin typeface="ＭＳ ゴシック" pitchFamily="49" charset="-128"/>
              <a:ea typeface="ＭＳ ゴシック" pitchFamily="49" charset="-128"/>
            </a:endParaRPr>
          </a:p>
        </p:txBody>
      </p:sp>
      <p:grpSp>
        <p:nvGrpSpPr>
          <p:cNvPr id="2" name="グループ化 1"/>
          <p:cNvGrpSpPr>
            <a:grpSpLocks/>
          </p:cNvGrpSpPr>
          <p:nvPr/>
        </p:nvGrpSpPr>
        <p:grpSpPr bwMode="auto">
          <a:xfrm>
            <a:off x="504825" y="1774825"/>
            <a:ext cx="7812088" cy="3117850"/>
            <a:chOff x="592396" y="2280195"/>
            <a:chExt cx="7812287" cy="4243388"/>
          </a:xfrm>
        </p:grpSpPr>
        <p:sp>
          <p:nvSpPr>
            <p:cNvPr id="5127" name="Rectangle 3"/>
            <p:cNvSpPr>
              <a:spLocks noChangeArrowheads="1"/>
            </p:cNvSpPr>
            <p:nvPr/>
          </p:nvSpPr>
          <p:spPr bwMode="auto">
            <a:xfrm>
              <a:off x="592396" y="2280195"/>
              <a:ext cx="7812287" cy="4243388"/>
            </a:xfrm>
            <a:prstGeom prst="rect">
              <a:avLst/>
            </a:prstGeom>
            <a:solidFill>
              <a:schemeClr val="bg1"/>
            </a:solidFill>
            <a:ln w="9525">
              <a:solidFill>
                <a:schemeClr val="tx1"/>
              </a:solidFill>
              <a:miter lim="800000"/>
              <a:headEnd/>
              <a:tailEnd/>
            </a:ln>
          </p:spPr>
          <p:txBody>
            <a:bodyPr wrap="none" anchor="ctr"/>
            <a:lstStyle>
              <a:lvl1pPr>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endParaRPr lang="ja-JP" altLang="en-US" sz="1800">
                <a:latin typeface="Arial" pitchFamily="34" charset="0"/>
                <a:ea typeface="ヒラギノ明朝 ProN W6"/>
                <a:cs typeface="ヒラギノ明朝 ProN W6"/>
              </a:endParaRPr>
            </a:p>
          </p:txBody>
        </p:sp>
        <p:grpSp>
          <p:nvGrpSpPr>
            <p:cNvPr id="5128" name="グループ化 36"/>
            <p:cNvGrpSpPr>
              <a:grpSpLocks/>
            </p:cNvGrpSpPr>
            <p:nvPr/>
          </p:nvGrpSpPr>
          <p:grpSpPr bwMode="auto">
            <a:xfrm>
              <a:off x="1060622" y="2524125"/>
              <a:ext cx="6921995" cy="3568030"/>
              <a:chOff x="684213" y="2451100"/>
              <a:chExt cx="7488237" cy="3852863"/>
            </a:xfrm>
          </p:grpSpPr>
          <p:grpSp>
            <p:nvGrpSpPr>
              <p:cNvPr id="5129" name="グループ化 37"/>
              <p:cNvGrpSpPr>
                <a:grpSpLocks/>
              </p:cNvGrpSpPr>
              <p:nvPr/>
            </p:nvGrpSpPr>
            <p:grpSpPr bwMode="auto">
              <a:xfrm>
                <a:off x="758158" y="2451100"/>
                <a:ext cx="3240087" cy="1584325"/>
                <a:chOff x="727743" y="2414588"/>
                <a:chExt cx="3240087" cy="1584325"/>
              </a:xfrm>
            </p:grpSpPr>
            <p:sp>
              <p:nvSpPr>
                <p:cNvPr id="5154" name="Rectangle 4"/>
                <p:cNvSpPr>
                  <a:spLocks noChangeArrowheads="1"/>
                </p:cNvSpPr>
                <p:nvPr/>
              </p:nvSpPr>
              <p:spPr bwMode="auto">
                <a:xfrm>
                  <a:off x="1403350" y="2487613"/>
                  <a:ext cx="1800225" cy="1511300"/>
                </a:xfrm>
                <a:prstGeom prst="rect">
                  <a:avLst/>
                </a:prstGeom>
                <a:solidFill>
                  <a:schemeClr val="accent1"/>
                </a:solidFill>
                <a:ln w="9525">
                  <a:solidFill>
                    <a:schemeClr val="tx1"/>
                  </a:solidFill>
                  <a:miter lim="800000"/>
                  <a:headEnd/>
                  <a:tailEnd/>
                </a:ln>
              </p:spPr>
              <p:txBody>
                <a:bodyPr wrap="none" anchor="ctr"/>
                <a:lstStyle>
                  <a:lvl1pPr>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ctr" eaLnBrk="1" hangingPunct="1">
                    <a:spcBef>
                      <a:spcPct val="0"/>
                    </a:spcBef>
                    <a:buFontTx/>
                    <a:buNone/>
                  </a:pPr>
                  <a:endParaRPr lang="ja-JP" altLang="en-US" sz="1800">
                    <a:latin typeface="Arial" pitchFamily="34" charset="0"/>
                    <a:ea typeface="ヒラギノ明朝 ProN W6"/>
                    <a:cs typeface="ヒラギノ明朝 ProN W6"/>
                  </a:endParaRPr>
                </a:p>
              </p:txBody>
            </p:sp>
            <p:grpSp>
              <p:nvGrpSpPr>
                <p:cNvPr id="5155" name="Group 29"/>
                <p:cNvGrpSpPr>
                  <a:grpSpLocks/>
                </p:cNvGrpSpPr>
                <p:nvPr/>
              </p:nvGrpSpPr>
              <p:grpSpPr bwMode="auto">
                <a:xfrm>
                  <a:off x="727743" y="2414588"/>
                  <a:ext cx="3240087" cy="1368425"/>
                  <a:chOff x="431" y="1567"/>
                  <a:chExt cx="2041" cy="862"/>
                </a:xfrm>
              </p:grpSpPr>
              <p:sp>
                <p:nvSpPr>
                  <p:cNvPr id="5157" name="Oval 8"/>
                  <p:cNvSpPr>
                    <a:spLocks noChangeArrowheads="1"/>
                  </p:cNvSpPr>
                  <p:nvPr/>
                </p:nvSpPr>
                <p:spPr bwMode="auto">
                  <a:xfrm>
                    <a:off x="431" y="1567"/>
                    <a:ext cx="317" cy="317"/>
                  </a:xfrm>
                  <a:prstGeom prst="ellipse">
                    <a:avLst/>
                  </a:prstGeom>
                  <a:solidFill>
                    <a:schemeClr val="accent1"/>
                  </a:solidFill>
                  <a:ln w="9525">
                    <a:solidFill>
                      <a:schemeClr val="tx1"/>
                    </a:solidFill>
                    <a:round/>
                    <a:headEnd/>
                    <a:tailEnd/>
                  </a:ln>
                </p:spPr>
                <p:txBody>
                  <a:bodyPr wrap="none" anchor="ctr"/>
                  <a:lstStyle>
                    <a:lvl1pPr>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endParaRPr lang="ja-JP" altLang="en-US" sz="1800">
                      <a:latin typeface="Arial" pitchFamily="34" charset="0"/>
                      <a:ea typeface="ヒラギノ明朝 ProN W6"/>
                      <a:cs typeface="ヒラギノ明朝 ProN W6"/>
                    </a:endParaRPr>
                  </a:p>
                </p:txBody>
              </p:sp>
              <p:sp>
                <p:nvSpPr>
                  <p:cNvPr id="5158" name="Oval 9"/>
                  <p:cNvSpPr>
                    <a:spLocks noChangeArrowheads="1"/>
                  </p:cNvSpPr>
                  <p:nvPr/>
                </p:nvSpPr>
                <p:spPr bwMode="auto">
                  <a:xfrm>
                    <a:off x="431" y="2112"/>
                    <a:ext cx="317" cy="317"/>
                  </a:xfrm>
                  <a:prstGeom prst="ellipse">
                    <a:avLst/>
                  </a:prstGeom>
                  <a:solidFill>
                    <a:srgbClr val="FF6600"/>
                  </a:solidFill>
                  <a:ln w="9525" algn="ctr">
                    <a:solidFill>
                      <a:schemeClr val="tx1"/>
                    </a:solidFill>
                    <a:round/>
                    <a:headEnd/>
                    <a:tailEnd/>
                  </a:ln>
                </p:spPr>
                <p:txBody>
                  <a:bodyPr wrap="none" anchor="ctr"/>
                  <a:lstStyle>
                    <a:lvl1pPr>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endParaRPr lang="ja-JP" altLang="en-US" sz="1800">
                      <a:latin typeface="Arial" pitchFamily="34" charset="0"/>
                      <a:ea typeface="ヒラギノ明朝 ProN W6"/>
                      <a:cs typeface="ヒラギノ明朝 ProN W6"/>
                    </a:endParaRPr>
                  </a:p>
                </p:txBody>
              </p:sp>
              <p:sp>
                <p:nvSpPr>
                  <p:cNvPr id="5159" name="Oval 10"/>
                  <p:cNvSpPr>
                    <a:spLocks noChangeArrowheads="1"/>
                  </p:cNvSpPr>
                  <p:nvPr/>
                </p:nvSpPr>
                <p:spPr bwMode="auto">
                  <a:xfrm>
                    <a:off x="2155" y="1567"/>
                    <a:ext cx="317" cy="317"/>
                  </a:xfrm>
                  <a:prstGeom prst="ellipse">
                    <a:avLst/>
                  </a:prstGeom>
                  <a:solidFill>
                    <a:srgbClr val="00FF00">
                      <a:alpha val="89803"/>
                    </a:srgbClr>
                  </a:solidFill>
                  <a:ln w="9525" algn="ctr">
                    <a:solidFill>
                      <a:schemeClr val="tx1"/>
                    </a:solidFill>
                    <a:round/>
                    <a:headEnd/>
                    <a:tailEnd/>
                  </a:ln>
                </p:spPr>
                <p:txBody>
                  <a:bodyPr wrap="none" anchor="ctr"/>
                  <a:lstStyle>
                    <a:lvl1pPr>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endParaRPr lang="ja-JP" altLang="en-US" sz="1800">
                      <a:latin typeface="Arial" pitchFamily="34" charset="0"/>
                      <a:ea typeface="ヒラギノ明朝 ProN W6"/>
                      <a:cs typeface="ヒラギノ明朝 ProN W6"/>
                    </a:endParaRPr>
                  </a:p>
                </p:txBody>
              </p:sp>
              <p:sp>
                <p:nvSpPr>
                  <p:cNvPr id="5160" name="Oval 11"/>
                  <p:cNvSpPr>
                    <a:spLocks noChangeArrowheads="1"/>
                  </p:cNvSpPr>
                  <p:nvPr/>
                </p:nvSpPr>
                <p:spPr bwMode="auto">
                  <a:xfrm>
                    <a:off x="2155" y="2112"/>
                    <a:ext cx="317" cy="317"/>
                  </a:xfrm>
                  <a:prstGeom prst="ellipse">
                    <a:avLst/>
                  </a:prstGeom>
                  <a:solidFill>
                    <a:srgbClr val="FF00FF"/>
                  </a:solidFill>
                  <a:ln w="9525" algn="ctr">
                    <a:solidFill>
                      <a:schemeClr val="tx1"/>
                    </a:solidFill>
                    <a:round/>
                    <a:headEnd/>
                    <a:tailEnd/>
                  </a:ln>
                </p:spPr>
                <p:txBody>
                  <a:bodyPr wrap="none" anchor="ctr"/>
                  <a:lstStyle>
                    <a:lvl1pPr>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endParaRPr lang="ja-JP" altLang="en-US" sz="1800">
                      <a:latin typeface="Arial" pitchFamily="34" charset="0"/>
                      <a:ea typeface="ヒラギノ明朝 ProN W6"/>
                      <a:cs typeface="ヒラギノ明朝 ProN W6"/>
                    </a:endParaRPr>
                  </a:p>
                </p:txBody>
              </p:sp>
            </p:grpSp>
            <p:sp>
              <p:nvSpPr>
                <p:cNvPr id="5156" name="Rectangle 24"/>
                <p:cNvSpPr>
                  <a:spLocks noChangeArrowheads="1"/>
                </p:cNvSpPr>
                <p:nvPr/>
              </p:nvSpPr>
              <p:spPr bwMode="auto">
                <a:xfrm>
                  <a:off x="1546225" y="2703513"/>
                  <a:ext cx="1512888" cy="1079500"/>
                </a:xfrm>
                <a:prstGeom prst="rect">
                  <a:avLst/>
                </a:prstGeom>
                <a:solidFill>
                  <a:schemeClr val="bg1"/>
                </a:solidFill>
                <a:ln w="9525">
                  <a:solidFill>
                    <a:schemeClr val="tx1"/>
                  </a:solidFill>
                  <a:miter lim="800000"/>
                  <a:headEnd/>
                  <a:tailEnd/>
                </a:ln>
              </p:spPr>
              <p:txBody>
                <a:bodyPr wrap="none" anchor="ctr"/>
                <a:lstStyle>
                  <a:lvl1pPr>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ctr" eaLnBrk="1" hangingPunct="1">
                    <a:spcBef>
                      <a:spcPct val="0"/>
                    </a:spcBef>
                    <a:buFontTx/>
                    <a:buNone/>
                  </a:pPr>
                  <a:r>
                    <a:rPr lang="ja-JP" altLang="en-US" sz="1800">
                      <a:latin typeface="ＭＳ ゴシック" pitchFamily="49" charset="-128"/>
                      <a:ea typeface="ＭＳ ゴシック" pitchFamily="49" charset="-128"/>
                      <a:cs typeface="ヒラギノ明朝 ProN W6"/>
                    </a:rPr>
                    <a:t>テーブル１</a:t>
                  </a:r>
                </a:p>
              </p:txBody>
            </p:sp>
          </p:grpSp>
          <p:grpSp>
            <p:nvGrpSpPr>
              <p:cNvPr id="5130" name="グループ化 38"/>
              <p:cNvGrpSpPr>
                <a:grpSpLocks/>
              </p:cNvGrpSpPr>
              <p:nvPr/>
            </p:nvGrpSpPr>
            <p:grpSpPr bwMode="auto">
              <a:xfrm>
                <a:off x="684213" y="4792663"/>
                <a:ext cx="3240087" cy="1511300"/>
                <a:chOff x="684213" y="4792663"/>
                <a:chExt cx="3240087" cy="1511300"/>
              </a:xfrm>
            </p:grpSpPr>
            <p:sp>
              <p:nvSpPr>
                <p:cNvPr id="5147" name="Rectangle 5"/>
                <p:cNvSpPr>
                  <a:spLocks noChangeArrowheads="1"/>
                </p:cNvSpPr>
                <p:nvPr/>
              </p:nvSpPr>
              <p:spPr bwMode="auto">
                <a:xfrm>
                  <a:off x="1403350" y="4792663"/>
                  <a:ext cx="1800225" cy="1511300"/>
                </a:xfrm>
                <a:prstGeom prst="rect">
                  <a:avLst/>
                </a:prstGeom>
                <a:solidFill>
                  <a:srgbClr val="FF6600"/>
                </a:solidFill>
                <a:ln w="9525">
                  <a:solidFill>
                    <a:schemeClr val="tx1"/>
                  </a:solidFill>
                  <a:miter lim="800000"/>
                  <a:headEnd/>
                  <a:tailEnd/>
                </a:ln>
              </p:spPr>
              <p:txBody>
                <a:bodyPr wrap="none" anchor="ctr"/>
                <a:lstStyle>
                  <a:lvl1pPr>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endParaRPr lang="ja-JP" altLang="en-US" sz="1800">
                    <a:latin typeface="Arial" pitchFamily="34" charset="0"/>
                    <a:ea typeface="ヒラギノ明朝 ProN W6"/>
                    <a:cs typeface="ヒラギノ明朝 ProN W6"/>
                  </a:endParaRPr>
                </a:p>
              </p:txBody>
            </p:sp>
            <p:sp>
              <p:nvSpPr>
                <p:cNvPr id="5148" name="Rectangle 25"/>
                <p:cNvSpPr>
                  <a:spLocks noChangeArrowheads="1"/>
                </p:cNvSpPr>
                <p:nvPr/>
              </p:nvSpPr>
              <p:spPr bwMode="auto">
                <a:xfrm>
                  <a:off x="1546225" y="5008563"/>
                  <a:ext cx="1512888" cy="1079500"/>
                </a:xfrm>
                <a:prstGeom prst="rect">
                  <a:avLst/>
                </a:prstGeom>
                <a:solidFill>
                  <a:schemeClr val="bg1"/>
                </a:solidFill>
                <a:ln w="9525">
                  <a:solidFill>
                    <a:schemeClr val="tx1"/>
                  </a:solidFill>
                  <a:miter lim="800000"/>
                  <a:headEnd/>
                  <a:tailEnd/>
                </a:ln>
              </p:spPr>
              <p:txBody>
                <a:bodyPr wrap="none" anchor="ctr"/>
                <a:lstStyle>
                  <a:lvl1pPr>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ctr" eaLnBrk="1" hangingPunct="1">
                    <a:spcBef>
                      <a:spcPct val="0"/>
                    </a:spcBef>
                    <a:buFontTx/>
                    <a:buNone/>
                  </a:pPr>
                  <a:r>
                    <a:rPr lang="ja-JP" altLang="en-US" sz="1800">
                      <a:latin typeface="ＭＳ ゴシック" pitchFamily="49" charset="-128"/>
                      <a:ea typeface="ＭＳ ゴシック" pitchFamily="49" charset="-128"/>
                      <a:cs typeface="ヒラギノ明朝 ProN W6"/>
                    </a:rPr>
                    <a:t>テーブル２</a:t>
                  </a:r>
                </a:p>
              </p:txBody>
            </p:sp>
            <p:grpSp>
              <p:nvGrpSpPr>
                <p:cNvPr id="5149" name="Group 30"/>
                <p:cNvGrpSpPr>
                  <a:grpSpLocks/>
                </p:cNvGrpSpPr>
                <p:nvPr/>
              </p:nvGrpSpPr>
              <p:grpSpPr bwMode="auto">
                <a:xfrm>
                  <a:off x="684213" y="4868863"/>
                  <a:ext cx="3240087" cy="1368425"/>
                  <a:chOff x="431" y="1567"/>
                  <a:chExt cx="2041" cy="862"/>
                </a:xfrm>
              </p:grpSpPr>
              <p:sp>
                <p:nvSpPr>
                  <p:cNvPr id="5150" name="Oval 31"/>
                  <p:cNvSpPr>
                    <a:spLocks noChangeArrowheads="1"/>
                  </p:cNvSpPr>
                  <p:nvPr/>
                </p:nvSpPr>
                <p:spPr bwMode="auto">
                  <a:xfrm>
                    <a:off x="431" y="1567"/>
                    <a:ext cx="317" cy="317"/>
                  </a:xfrm>
                  <a:prstGeom prst="ellipse">
                    <a:avLst/>
                  </a:prstGeom>
                  <a:solidFill>
                    <a:schemeClr val="accent1"/>
                  </a:solidFill>
                  <a:ln w="9525">
                    <a:solidFill>
                      <a:schemeClr val="tx1"/>
                    </a:solidFill>
                    <a:round/>
                    <a:headEnd/>
                    <a:tailEnd/>
                  </a:ln>
                </p:spPr>
                <p:txBody>
                  <a:bodyPr wrap="none" anchor="ctr"/>
                  <a:lstStyle>
                    <a:lvl1pPr>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endParaRPr lang="ja-JP" altLang="en-US" sz="1800">
                      <a:latin typeface="Arial" pitchFamily="34" charset="0"/>
                      <a:ea typeface="ヒラギノ明朝 ProN W6"/>
                      <a:cs typeface="ヒラギノ明朝 ProN W6"/>
                    </a:endParaRPr>
                  </a:p>
                </p:txBody>
              </p:sp>
              <p:sp>
                <p:nvSpPr>
                  <p:cNvPr id="5151" name="Oval 32"/>
                  <p:cNvSpPr>
                    <a:spLocks noChangeArrowheads="1"/>
                  </p:cNvSpPr>
                  <p:nvPr/>
                </p:nvSpPr>
                <p:spPr bwMode="auto">
                  <a:xfrm>
                    <a:off x="431" y="2112"/>
                    <a:ext cx="317" cy="317"/>
                  </a:xfrm>
                  <a:prstGeom prst="ellipse">
                    <a:avLst/>
                  </a:prstGeom>
                  <a:solidFill>
                    <a:srgbClr val="FF6600"/>
                  </a:solidFill>
                  <a:ln w="9525" algn="ctr">
                    <a:solidFill>
                      <a:schemeClr val="tx1"/>
                    </a:solidFill>
                    <a:round/>
                    <a:headEnd/>
                    <a:tailEnd/>
                  </a:ln>
                </p:spPr>
                <p:txBody>
                  <a:bodyPr wrap="none" anchor="ctr"/>
                  <a:lstStyle>
                    <a:lvl1pPr>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endParaRPr lang="ja-JP" altLang="en-US" sz="1800">
                      <a:latin typeface="Arial" pitchFamily="34" charset="0"/>
                      <a:ea typeface="ヒラギノ明朝 ProN W6"/>
                      <a:cs typeface="ヒラギノ明朝 ProN W6"/>
                    </a:endParaRPr>
                  </a:p>
                </p:txBody>
              </p:sp>
              <p:sp>
                <p:nvSpPr>
                  <p:cNvPr id="5152" name="Oval 33"/>
                  <p:cNvSpPr>
                    <a:spLocks noChangeArrowheads="1"/>
                  </p:cNvSpPr>
                  <p:nvPr/>
                </p:nvSpPr>
                <p:spPr bwMode="auto">
                  <a:xfrm>
                    <a:off x="2155" y="1567"/>
                    <a:ext cx="317" cy="317"/>
                  </a:xfrm>
                  <a:prstGeom prst="ellipse">
                    <a:avLst/>
                  </a:prstGeom>
                  <a:solidFill>
                    <a:srgbClr val="00FF00">
                      <a:alpha val="89803"/>
                    </a:srgbClr>
                  </a:solidFill>
                  <a:ln w="9525" algn="ctr">
                    <a:solidFill>
                      <a:schemeClr val="tx1"/>
                    </a:solidFill>
                    <a:round/>
                    <a:headEnd/>
                    <a:tailEnd/>
                  </a:ln>
                </p:spPr>
                <p:txBody>
                  <a:bodyPr wrap="none" anchor="ctr"/>
                  <a:lstStyle>
                    <a:lvl1pPr>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endParaRPr lang="ja-JP" altLang="en-US" sz="1800">
                      <a:latin typeface="Arial" pitchFamily="34" charset="0"/>
                      <a:ea typeface="ヒラギノ明朝 ProN W6"/>
                      <a:cs typeface="ヒラギノ明朝 ProN W6"/>
                    </a:endParaRPr>
                  </a:p>
                </p:txBody>
              </p:sp>
              <p:sp>
                <p:nvSpPr>
                  <p:cNvPr id="5153" name="Oval 34"/>
                  <p:cNvSpPr>
                    <a:spLocks noChangeArrowheads="1"/>
                  </p:cNvSpPr>
                  <p:nvPr/>
                </p:nvSpPr>
                <p:spPr bwMode="auto">
                  <a:xfrm>
                    <a:off x="2155" y="2112"/>
                    <a:ext cx="317" cy="317"/>
                  </a:xfrm>
                  <a:prstGeom prst="ellipse">
                    <a:avLst/>
                  </a:prstGeom>
                  <a:solidFill>
                    <a:srgbClr val="FF00FF"/>
                  </a:solidFill>
                  <a:ln w="9525" algn="ctr">
                    <a:solidFill>
                      <a:schemeClr val="tx1"/>
                    </a:solidFill>
                    <a:round/>
                    <a:headEnd/>
                    <a:tailEnd/>
                  </a:ln>
                </p:spPr>
                <p:txBody>
                  <a:bodyPr wrap="none" anchor="ctr"/>
                  <a:lstStyle>
                    <a:lvl1pPr>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endParaRPr lang="ja-JP" altLang="en-US" sz="1800">
                      <a:latin typeface="Arial" pitchFamily="34" charset="0"/>
                      <a:ea typeface="ヒラギノ明朝 ProN W6"/>
                      <a:cs typeface="ヒラギノ明朝 ProN W6"/>
                    </a:endParaRPr>
                  </a:p>
                </p:txBody>
              </p:sp>
            </p:grpSp>
          </p:grpSp>
          <p:grpSp>
            <p:nvGrpSpPr>
              <p:cNvPr id="5131" name="グループ化 39"/>
              <p:cNvGrpSpPr>
                <a:grpSpLocks/>
              </p:cNvGrpSpPr>
              <p:nvPr/>
            </p:nvGrpSpPr>
            <p:grpSpPr bwMode="auto">
              <a:xfrm>
                <a:off x="4932363" y="4792663"/>
                <a:ext cx="3240087" cy="1511300"/>
                <a:chOff x="4932363" y="4792663"/>
                <a:chExt cx="3240087" cy="1511300"/>
              </a:xfrm>
            </p:grpSpPr>
            <p:sp>
              <p:nvSpPr>
                <p:cNvPr id="5140" name="Rectangle 7"/>
                <p:cNvSpPr>
                  <a:spLocks noChangeArrowheads="1"/>
                </p:cNvSpPr>
                <p:nvPr/>
              </p:nvSpPr>
              <p:spPr bwMode="auto">
                <a:xfrm>
                  <a:off x="5651500" y="4792663"/>
                  <a:ext cx="1800225" cy="1511300"/>
                </a:xfrm>
                <a:prstGeom prst="rect">
                  <a:avLst/>
                </a:prstGeom>
                <a:solidFill>
                  <a:srgbClr val="FF00FF"/>
                </a:solidFill>
                <a:ln w="9525">
                  <a:solidFill>
                    <a:schemeClr val="tx1"/>
                  </a:solidFill>
                  <a:miter lim="800000"/>
                  <a:headEnd/>
                  <a:tailEnd/>
                </a:ln>
              </p:spPr>
              <p:txBody>
                <a:bodyPr wrap="none" anchor="ctr"/>
                <a:lstStyle>
                  <a:lvl1pPr>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endParaRPr lang="ja-JP" altLang="en-US" sz="1800">
                    <a:latin typeface="Arial" pitchFamily="34" charset="0"/>
                    <a:ea typeface="ヒラギノ明朝 ProN W6"/>
                    <a:cs typeface="ヒラギノ明朝 ProN W6"/>
                  </a:endParaRPr>
                </a:p>
              </p:txBody>
            </p:sp>
            <p:sp>
              <p:nvSpPr>
                <p:cNvPr id="5141" name="Rectangle 27"/>
                <p:cNvSpPr>
                  <a:spLocks noChangeArrowheads="1"/>
                </p:cNvSpPr>
                <p:nvPr/>
              </p:nvSpPr>
              <p:spPr bwMode="auto">
                <a:xfrm>
                  <a:off x="5795963" y="5008563"/>
                  <a:ext cx="1512887" cy="1079500"/>
                </a:xfrm>
                <a:prstGeom prst="rect">
                  <a:avLst/>
                </a:prstGeom>
                <a:solidFill>
                  <a:schemeClr val="bg1"/>
                </a:solidFill>
                <a:ln w="9525">
                  <a:solidFill>
                    <a:schemeClr val="tx1"/>
                  </a:solidFill>
                  <a:miter lim="800000"/>
                  <a:headEnd/>
                  <a:tailEnd/>
                </a:ln>
              </p:spPr>
              <p:txBody>
                <a:bodyPr wrap="none" anchor="ctr"/>
                <a:lstStyle>
                  <a:lvl1pPr>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ctr" eaLnBrk="1" hangingPunct="1">
                    <a:spcBef>
                      <a:spcPct val="0"/>
                    </a:spcBef>
                    <a:buFontTx/>
                    <a:buNone/>
                  </a:pPr>
                  <a:r>
                    <a:rPr lang="ja-JP" altLang="en-US" sz="1800">
                      <a:latin typeface="ＭＳ ゴシック" pitchFamily="49" charset="-128"/>
                      <a:ea typeface="ＭＳ ゴシック" pitchFamily="49" charset="-128"/>
                      <a:cs typeface="ヒラギノ明朝 ProN W6"/>
                    </a:rPr>
                    <a:t>テーブル４</a:t>
                  </a:r>
                </a:p>
              </p:txBody>
            </p:sp>
            <p:grpSp>
              <p:nvGrpSpPr>
                <p:cNvPr id="5142" name="Group 35"/>
                <p:cNvGrpSpPr>
                  <a:grpSpLocks/>
                </p:cNvGrpSpPr>
                <p:nvPr/>
              </p:nvGrpSpPr>
              <p:grpSpPr bwMode="auto">
                <a:xfrm>
                  <a:off x="4932363" y="4868863"/>
                  <a:ext cx="3240087" cy="1368425"/>
                  <a:chOff x="431" y="1567"/>
                  <a:chExt cx="2041" cy="862"/>
                </a:xfrm>
              </p:grpSpPr>
              <p:sp>
                <p:nvSpPr>
                  <p:cNvPr id="5143" name="Oval 36"/>
                  <p:cNvSpPr>
                    <a:spLocks noChangeArrowheads="1"/>
                  </p:cNvSpPr>
                  <p:nvPr/>
                </p:nvSpPr>
                <p:spPr bwMode="auto">
                  <a:xfrm>
                    <a:off x="431" y="1567"/>
                    <a:ext cx="317" cy="317"/>
                  </a:xfrm>
                  <a:prstGeom prst="ellipse">
                    <a:avLst/>
                  </a:prstGeom>
                  <a:solidFill>
                    <a:schemeClr val="accent1"/>
                  </a:solidFill>
                  <a:ln w="9525">
                    <a:solidFill>
                      <a:schemeClr val="tx1"/>
                    </a:solidFill>
                    <a:round/>
                    <a:headEnd/>
                    <a:tailEnd/>
                  </a:ln>
                </p:spPr>
                <p:txBody>
                  <a:bodyPr wrap="none" anchor="ctr"/>
                  <a:lstStyle>
                    <a:lvl1pPr>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endParaRPr lang="ja-JP" altLang="en-US" sz="1800">
                      <a:latin typeface="Arial" pitchFamily="34" charset="0"/>
                      <a:ea typeface="ヒラギノ明朝 ProN W6"/>
                      <a:cs typeface="ヒラギノ明朝 ProN W6"/>
                    </a:endParaRPr>
                  </a:p>
                </p:txBody>
              </p:sp>
              <p:sp>
                <p:nvSpPr>
                  <p:cNvPr id="5144" name="Oval 37"/>
                  <p:cNvSpPr>
                    <a:spLocks noChangeArrowheads="1"/>
                  </p:cNvSpPr>
                  <p:nvPr/>
                </p:nvSpPr>
                <p:spPr bwMode="auto">
                  <a:xfrm>
                    <a:off x="431" y="2112"/>
                    <a:ext cx="317" cy="317"/>
                  </a:xfrm>
                  <a:prstGeom prst="ellipse">
                    <a:avLst/>
                  </a:prstGeom>
                  <a:solidFill>
                    <a:srgbClr val="FF6600"/>
                  </a:solidFill>
                  <a:ln w="9525" algn="ctr">
                    <a:solidFill>
                      <a:schemeClr val="tx1"/>
                    </a:solidFill>
                    <a:round/>
                    <a:headEnd/>
                    <a:tailEnd/>
                  </a:ln>
                </p:spPr>
                <p:txBody>
                  <a:bodyPr wrap="none" anchor="ctr"/>
                  <a:lstStyle>
                    <a:lvl1pPr>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endParaRPr lang="ja-JP" altLang="en-US" sz="1800">
                      <a:latin typeface="Arial" pitchFamily="34" charset="0"/>
                      <a:ea typeface="ヒラギノ明朝 ProN W6"/>
                      <a:cs typeface="ヒラギノ明朝 ProN W6"/>
                    </a:endParaRPr>
                  </a:p>
                </p:txBody>
              </p:sp>
              <p:sp>
                <p:nvSpPr>
                  <p:cNvPr id="5145" name="Oval 38"/>
                  <p:cNvSpPr>
                    <a:spLocks noChangeArrowheads="1"/>
                  </p:cNvSpPr>
                  <p:nvPr/>
                </p:nvSpPr>
                <p:spPr bwMode="auto">
                  <a:xfrm>
                    <a:off x="2155" y="1567"/>
                    <a:ext cx="317" cy="317"/>
                  </a:xfrm>
                  <a:prstGeom prst="ellipse">
                    <a:avLst/>
                  </a:prstGeom>
                  <a:solidFill>
                    <a:srgbClr val="00FF00">
                      <a:alpha val="89803"/>
                    </a:srgbClr>
                  </a:solidFill>
                  <a:ln w="9525" algn="ctr">
                    <a:solidFill>
                      <a:schemeClr val="tx1"/>
                    </a:solidFill>
                    <a:round/>
                    <a:headEnd/>
                    <a:tailEnd/>
                  </a:ln>
                </p:spPr>
                <p:txBody>
                  <a:bodyPr wrap="none" anchor="ctr"/>
                  <a:lstStyle>
                    <a:lvl1pPr>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endParaRPr lang="ja-JP" altLang="en-US" sz="1800">
                      <a:latin typeface="Arial" pitchFamily="34" charset="0"/>
                      <a:ea typeface="ヒラギノ明朝 ProN W6"/>
                      <a:cs typeface="ヒラギノ明朝 ProN W6"/>
                    </a:endParaRPr>
                  </a:p>
                </p:txBody>
              </p:sp>
              <p:sp>
                <p:nvSpPr>
                  <p:cNvPr id="5146" name="Oval 39"/>
                  <p:cNvSpPr>
                    <a:spLocks noChangeArrowheads="1"/>
                  </p:cNvSpPr>
                  <p:nvPr/>
                </p:nvSpPr>
                <p:spPr bwMode="auto">
                  <a:xfrm>
                    <a:off x="2155" y="2112"/>
                    <a:ext cx="317" cy="317"/>
                  </a:xfrm>
                  <a:prstGeom prst="ellipse">
                    <a:avLst/>
                  </a:prstGeom>
                  <a:solidFill>
                    <a:srgbClr val="FF00FF"/>
                  </a:solidFill>
                  <a:ln w="9525" algn="ctr">
                    <a:solidFill>
                      <a:schemeClr val="tx1"/>
                    </a:solidFill>
                    <a:round/>
                    <a:headEnd/>
                    <a:tailEnd/>
                  </a:ln>
                </p:spPr>
                <p:txBody>
                  <a:bodyPr wrap="none" anchor="ctr"/>
                  <a:lstStyle>
                    <a:lvl1pPr>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endParaRPr lang="ja-JP" altLang="en-US" sz="1800">
                      <a:latin typeface="Arial" pitchFamily="34" charset="0"/>
                      <a:ea typeface="ヒラギノ明朝 ProN W6"/>
                      <a:cs typeface="ヒラギノ明朝 ProN W6"/>
                    </a:endParaRPr>
                  </a:p>
                </p:txBody>
              </p:sp>
            </p:grpSp>
          </p:grpSp>
          <p:grpSp>
            <p:nvGrpSpPr>
              <p:cNvPr id="5132" name="グループ化 40"/>
              <p:cNvGrpSpPr>
                <a:grpSpLocks/>
              </p:cNvGrpSpPr>
              <p:nvPr/>
            </p:nvGrpSpPr>
            <p:grpSpPr bwMode="auto">
              <a:xfrm>
                <a:off x="4932363" y="2487613"/>
                <a:ext cx="3240087" cy="1511300"/>
                <a:chOff x="4932363" y="2487613"/>
                <a:chExt cx="3240087" cy="1511300"/>
              </a:xfrm>
            </p:grpSpPr>
            <p:sp>
              <p:nvSpPr>
                <p:cNvPr id="5133" name="Rectangle 6"/>
                <p:cNvSpPr>
                  <a:spLocks noChangeArrowheads="1"/>
                </p:cNvSpPr>
                <p:nvPr/>
              </p:nvSpPr>
              <p:spPr bwMode="auto">
                <a:xfrm>
                  <a:off x="5651500" y="2487613"/>
                  <a:ext cx="1800225" cy="1511300"/>
                </a:xfrm>
                <a:prstGeom prst="rect">
                  <a:avLst/>
                </a:prstGeom>
                <a:solidFill>
                  <a:srgbClr val="00FF00">
                    <a:alpha val="89803"/>
                  </a:srgbClr>
                </a:solidFill>
                <a:ln w="9525">
                  <a:solidFill>
                    <a:schemeClr val="tx1"/>
                  </a:solidFill>
                  <a:miter lim="800000"/>
                  <a:headEnd/>
                  <a:tailEnd/>
                </a:ln>
              </p:spPr>
              <p:txBody>
                <a:bodyPr wrap="none" anchor="ctr"/>
                <a:lstStyle>
                  <a:lvl1pPr>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endParaRPr lang="ja-JP" altLang="en-US" sz="1800">
                    <a:latin typeface="Arial" pitchFamily="34" charset="0"/>
                    <a:ea typeface="ヒラギノ明朝 ProN W6"/>
                    <a:cs typeface="ヒラギノ明朝 ProN W6"/>
                  </a:endParaRPr>
                </a:p>
              </p:txBody>
            </p:sp>
            <p:sp>
              <p:nvSpPr>
                <p:cNvPr id="5134" name="Rectangle 26"/>
                <p:cNvSpPr>
                  <a:spLocks noChangeArrowheads="1"/>
                </p:cNvSpPr>
                <p:nvPr/>
              </p:nvSpPr>
              <p:spPr bwMode="auto">
                <a:xfrm>
                  <a:off x="5795963" y="2703513"/>
                  <a:ext cx="1512887" cy="1079500"/>
                </a:xfrm>
                <a:prstGeom prst="rect">
                  <a:avLst/>
                </a:prstGeom>
                <a:solidFill>
                  <a:schemeClr val="bg1"/>
                </a:solidFill>
                <a:ln w="9525">
                  <a:solidFill>
                    <a:schemeClr val="tx1"/>
                  </a:solidFill>
                  <a:miter lim="800000"/>
                  <a:headEnd/>
                  <a:tailEnd/>
                </a:ln>
              </p:spPr>
              <p:txBody>
                <a:bodyPr wrap="none" anchor="ctr"/>
                <a:lstStyle>
                  <a:lvl1pPr>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ctr" eaLnBrk="1" hangingPunct="1">
                    <a:spcBef>
                      <a:spcPct val="0"/>
                    </a:spcBef>
                    <a:buFontTx/>
                    <a:buNone/>
                  </a:pPr>
                  <a:r>
                    <a:rPr lang="ja-JP" altLang="en-US" sz="1800">
                      <a:latin typeface="ＭＳ ゴシック" pitchFamily="49" charset="-128"/>
                      <a:ea typeface="ＭＳ ゴシック" pitchFamily="49" charset="-128"/>
                      <a:cs typeface="ヒラギノ明朝 ProN W6"/>
                    </a:rPr>
                    <a:t>テーブル３</a:t>
                  </a:r>
                </a:p>
              </p:txBody>
            </p:sp>
            <p:grpSp>
              <p:nvGrpSpPr>
                <p:cNvPr id="5135" name="Group 40"/>
                <p:cNvGrpSpPr>
                  <a:grpSpLocks/>
                </p:cNvGrpSpPr>
                <p:nvPr/>
              </p:nvGrpSpPr>
              <p:grpSpPr bwMode="auto">
                <a:xfrm>
                  <a:off x="4932363" y="2492375"/>
                  <a:ext cx="3240087" cy="1368425"/>
                  <a:chOff x="431" y="1567"/>
                  <a:chExt cx="2041" cy="862"/>
                </a:xfrm>
              </p:grpSpPr>
              <p:sp>
                <p:nvSpPr>
                  <p:cNvPr id="5136" name="Oval 41"/>
                  <p:cNvSpPr>
                    <a:spLocks noChangeArrowheads="1"/>
                  </p:cNvSpPr>
                  <p:nvPr/>
                </p:nvSpPr>
                <p:spPr bwMode="auto">
                  <a:xfrm>
                    <a:off x="431" y="1567"/>
                    <a:ext cx="317" cy="317"/>
                  </a:xfrm>
                  <a:prstGeom prst="ellipse">
                    <a:avLst/>
                  </a:prstGeom>
                  <a:solidFill>
                    <a:schemeClr val="accent1"/>
                  </a:solidFill>
                  <a:ln w="9525">
                    <a:solidFill>
                      <a:schemeClr val="tx1"/>
                    </a:solidFill>
                    <a:round/>
                    <a:headEnd/>
                    <a:tailEnd/>
                  </a:ln>
                </p:spPr>
                <p:txBody>
                  <a:bodyPr wrap="none" anchor="ctr"/>
                  <a:lstStyle>
                    <a:lvl1pPr>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endParaRPr lang="ja-JP" altLang="en-US" sz="1800">
                      <a:latin typeface="Arial" pitchFamily="34" charset="0"/>
                      <a:ea typeface="ヒラギノ明朝 ProN W6"/>
                      <a:cs typeface="ヒラギノ明朝 ProN W6"/>
                    </a:endParaRPr>
                  </a:p>
                </p:txBody>
              </p:sp>
              <p:sp>
                <p:nvSpPr>
                  <p:cNvPr id="5137" name="Oval 42"/>
                  <p:cNvSpPr>
                    <a:spLocks noChangeArrowheads="1"/>
                  </p:cNvSpPr>
                  <p:nvPr/>
                </p:nvSpPr>
                <p:spPr bwMode="auto">
                  <a:xfrm>
                    <a:off x="431" y="2112"/>
                    <a:ext cx="317" cy="317"/>
                  </a:xfrm>
                  <a:prstGeom prst="ellipse">
                    <a:avLst/>
                  </a:prstGeom>
                  <a:solidFill>
                    <a:srgbClr val="FF6600"/>
                  </a:solidFill>
                  <a:ln w="9525" algn="ctr">
                    <a:solidFill>
                      <a:schemeClr val="tx1"/>
                    </a:solidFill>
                    <a:round/>
                    <a:headEnd/>
                    <a:tailEnd/>
                  </a:ln>
                </p:spPr>
                <p:txBody>
                  <a:bodyPr wrap="none" anchor="ctr"/>
                  <a:lstStyle>
                    <a:lvl1pPr>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endParaRPr lang="ja-JP" altLang="en-US" sz="1800">
                      <a:latin typeface="Arial" pitchFamily="34" charset="0"/>
                      <a:ea typeface="ヒラギノ明朝 ProN W6"/>
                      <a:cs typeface="ヒラギノ明朝 ProN W6"/>
                    </a:endParaRPr>
                  </a:p>
                </p:txBody>
              </p:sp>
              <p:sp>
                <p:nvSpPr>
                  <p:cNvPr id="5138" name="Oval 43"/>
                  <p:cNvSpPr>
                    <a:spLocks noChangeArrowheads="1"/>
                  </p:cNvSpPr>
                  <p:nvPr/>
                </p:nvSpPr>
                <p:spPr bwMode="auto">
                  <a:xfrm>
                    <a:off x="2155" y="1567"/>
                    <a:ext cx="317" cy="317"/>
                  </a:xfrm>
                  <a:prstGeom prst="ellipse">
                    <a:avLst/>
                  </a:prstGeom>
                  <a:solidFill>
                    <a:srgbClr val="00FF00">
                      <a:alpha val="89803"/>
                    </a:srgbClr>
                  </a:solidFill>
                  <a:ln w="9525" algn="ctr">
                    <a:solidFill>
                      <a:schemeClr val="tx1"/>
                    </a:solidFill>
                    <a:round/>
                    <a:headEnd/>
                    <a:tailEnd/>
                  </a:ln>
                </p:spPr>
                <p:txBody>
                  <a:bodyPr wrap="none" anchor="ctr"/>
                  <a:lstStyle>
                    <a:lvl1pPr>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endParaRPr lang="ja-JP" altLang="en-US" sz="1800">
                      <a:latin typeface="Arial" pitchFamily="34" charset="0"/>
                      <a:ea typeface="ヒラギノ明朝 ProN W6"/>
                      <a:cs typeface="ヒラギノ明朝 ProN W6"/>
                    </a:endParaRPr>
                  </a:p>
                </p:txBody>
              </p:sp>
              <p:sp>
                <p:nvSpPr>
                  <p:cNvPr id="5139" name="Oval 44"/>
                  <p:cNvSpPr>
                    <a:spLocks noChangeArrowheads="1"/>
                  </p:cNvSpPr>
                  <p:nvPr/>
                </p:nvSpPr>
                <p:spPr bwMode="auto">
                  <a:xfrm>
                    <a:off x="2155" y="2112"/>
                    <a:ext cx="317" cy="317"/>
                  </a:xfrm>
                  <a:prstGeom prst="ellipse">
                    <a:avLst/>
                  </a:prstGeom>
                  <a:solidFill>
                    <a:srgbClr val="FF00FF"/>
                  </a:solidFill>
                  <a:ln w="9525" algn="ctr">
                    <a:solidFill>
                      <a:schemeClr val="tx1"/>
                    </a:solidFill>
                    <a:round/>
                    <a:headEnd/>
                    <a:tailEnd/>
                  </a:ln>
                </p:spPr>
                <p:txBody>
                  <a:bodyPr wrap="none" anchor="ctr"/>
                  <a:lstStyle>
                    <a:lvl1pPr>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endParaRPr lang="ja-JP" altLang="en-US" sz="1800">
                      <a:latin typeface="Arial" pitchFamily="34" charset="0"/>
                      <a:ea typeface="ヒラギノ明朝 ProN W6"/>
                      <a:cs typeface="ヒラギノ明朝 ProN W6"/>
                    </a:endParaRPr>
                  </a:p>
                </p:txBody>
              </p:sp>
            </p:grpSp>
          </p:grpSp>
        </p:grpSp>
      </p:grpSp>
      <p:sp>
        <p:nvSpPr>
          <p:cNvPr id="71" name="テキスト ボックス 70"/>
          <p:cNvSpPr txBox="1">
            <a:spLocks noChangeArrowheads="1"/>
          </p:cNvSpPr>
          <p:nvPr/>
        </p:nvSpPr>
        <p:spPr bwMode="auto">
          <a:xfrm>
            <a:off x="293688" y="2068513"/>
            <a:ext cx="8382000" cy="143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lnSpc>
                <a:spcPts val="3500"/>
              </a:lnSpc>
              <a:spcBef>
                <a:spcPct val="0"/>
              </a:spcBef>
              <a:buFontTx/>
              <a:buNone/>
            </a:pPr>
            <a:r>
              <a:rPr lang="ja-JP" altLang="en-US" sz="2800" b="1" dirty="0">
                <a:solidFill>
                  <a:srgbClr val="3333CC"/>
                </a:solidFill>
                <a:latin typeface="ＭＳ ゴシック" pitchFamily="49" charset="-128"/>
                <a:ea typeface="ＭＳ ゴシック" pitchFamily="49" charset="-128"/>
                <a:cs typeface="ヒラギノ明朝 ProN W6"/>
              </a:rPr>
              <a:t>②ホストは、ラウンド１でどんな話が出たかを、そのテーブルに来た人と共有し、それを聞いた方も意見を述べる。</a:t>
            </a:r>
            <a:endParaRPr lang="en-US" altLang="ja-JP" sz="2800" b="1" dirty="0">
              <a:solidFill>
                <a:srgbClr val="3333CC"/>
              </a:solidFill>
              <a:latin typeface="ＭＳ ゴシック" pitchFamily="49" charset="-128"/>
              <a:ea typeface="ＭＳ ゴシック" pitchFamily="49" charset="-128"/>
              <a:cs typeface="ヒラギノ明朝 ProN W6"/>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down)">
                                      <p:cBhvr>
                                        <p:cTn id="12" dur="500"/>
                                        <p:tgtEl>
                                          <p:spTgt spid="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2" presetClass="exit" presetSubtype="4" fill="hold" nodeType="clickEffect">
                                  <p:stCondLst>
                                    <p:cond delay="0"/>
                                  </p:stCondLst>
                                  <p:childTnLst>
                                    <p:anim calcmode="lin" valueType="num">
                                      <p:cBhvr additive="base">
                                        <p:cTn id="16" dur="500"/>
                                        <p:tgtEl>
                                          <p:spTgt spid="2"/>
                                        </p:tgtEl>
                                        <p:attrNameLst>
                                          <p:attrName>ppt_y</p:attrName>
                                        </p:attrNameLst>
                                      </p:cBhvr>
                                      <p:tavLst>
                                        <p:tav tm="0">
                                          <p:val>
                                            <p:strVal val="#ppt_y"/>
                                          </p:val>
                                        </p:tav>
                                        <p:tav tm="100000">
                                          <p:val>
                                            <p:strVal val="#ppt_y+#ppt_h*1.125000"/>
                                          </p:val>
                                        </p:tav>
                                      </p:tavLst>
                                    </p:anim>
                                    <p:animEffect transition="out" filter="wipe(down)">
                                      <p:cBhvr>
                                        <p:cTn id="17" dur="500"/>
                                        <p:tgtEl>
                                          <p:spTgt spid="2"/>
                                        </p:tgtEl>
                                      </p:cBhvr>
                                    </p:animEffect>
                                    <p:set>
                                      <p:cBhvr>
                                        <p:cTn id="18" dur="1" fill="hold">
                                          <p:stCondLst>
                                            <p:cond delay="499"/>
                                          </p:stCondLst>
                                        </p:cTn>
                                        <p:tgtEl>
                                          <p:spTgt spid="2"/>
                                        </p:tgtEl>
                                        <p:attrNameLst>
                                          <p:attrName>style.visibility</p:attrName>
                                        </p:attrNameLst>
                                      </p:cBhvr>
                                      <p:to>
                                        <p:strVal val="hidden"/>
                                      </p:to>
                                    </p:set>
                                  </p:childTnLst>
                                </p:cTn>
                              </p:par>
                              <p:par>
                                <p:cTn id="19" presetID="22" presetClass="entr" presetSubtype="4" fill="hold" grpId="0" nodeType="withEffect">
                                  <p:stCondLst>
                                    <p:cond delay="0"/>
                                  </p:stCondLst>
                                  <p:childTnLst>
                                    <p:set>
                                      <p:cBhvr>
                                        <p:cTn id="20" dur="1" fill="hold">
                                          <p:stCondLst>
                                            <p:cond delay="0"/>
                                          </p:stCondLst>
                                        </p:cTn>
                                        <p:tgtEl>
                                          <p:spTgt spid="71"/>
                                        </p:tgtEl>
                                        <p:attrNameLst>
                                          <p:attrName>style.visibility</p:attrName>
                                        </p:attrNameLst>
                                      </p:cBhvr>
                                      <p:to>
                                        <p:strVal val="visible"/>
                                      </p:to>
                                    </p:set>
                                    <p:animEffect transition="in" filter="wipe(down)">
                                      <p:cBhvr>
                                        <p:cTn id="21" dur="500"/>
                                        <p:tgtEl>
                                          <p:spTgt spid="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txBox="1">
            <a:spLocks/>
          </p:cNvSpPr>
          <p:nvPr/>
        </p:nvSpPr>
        <p:spPr bwMode="auto">
          <a:xfrm>
            <a:off x="251520" y="241300"/>
            <a:ext cx="5112567" cy="593725"/>
          </a:xfrm>
          <a:prstGeom prst="rect">
            <a:avLst/>
          </a:prstGeom>
          <a:noFill/>
          <a:ln w="63500">
            <a:solidFill>
              <a:srgbClr val="00B0F0"/>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spcBef>
                <a:spcPct val="0"/>
              </a:spcBef>
              <a:buFontTx/>
              <a:buNone/>
            </a:pPr>
            <a:r>
              <a:rPr lang="ja-JP" altLang="en-US" b="1" dirty="0">
                <a:solidFill>
                  <a:srgbClr val="C00000"/>
                </a:solidFill>
                <a:latin typeface="ＭＳ ゴシック" pitchFamily="49" charset="-128"/>
                <a:ea typeface="ＭＳ ゴシック" pitchFamily="49" charset="-128"/>
              </a:rPr>
              <a:t>ワールドカフェの進め方</a:t>
            </a:r>
            <a:endParaRPr lang="ja-JP" altLang="en-US" b="1" dirty="0">
              <a:solidFill>
                <a:srgbClr val="C00000"/>
              </a:solidFill>
              <a:latin typeface="ＭＳ ゴシック" pitchFamily="49" charset="-128"/>
              <a:ea typeface="ＭＳ ゴシック" pitchFamily="49" charset="-128"/>
              <a:cs typeface="ヒラギノ明朝 ProN W6"/>
            </a:endParaRPr>
          </a:p>
        </p:txBody>
      </p:sp>
      <p:sp>
        <p:nvSpPr>
          <p:cNvPr id="6147" name="テキスト ボックス 5"/>
          <p:cNvSpPr txBox="1">
            <a:spLocks noChangeArrowheads="1"/>
          </p:cNvSpPr>
          <p:nvPr/>
        </p:nvSpPr>
        <p:spPr bwMode="auto">
          <a:xfrm>
            <a:off x="390525" y="1168400"/>
            <a:ext cx="8382000" cy="54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lnSpc>
                <a:spcPts val="3500"/>
              </a:lnSpc>
              <a:spcBef>
                <a:spcPct val="0"/>
              </a:spcBef>
              <a:buFontTx/>
              <a:buNone/>
            </a:pPr>
            <a:r>
              <a:rPr lang="ja-JP" altLang="en-US" sz="2800" b="1" dirty="0">
                <a:solidFill>
                  <a:srgbClr val="3333CC"/>
                </a:solidFill>
                <a:latin typeface="ＭＳ ゴシック" pitchFamily="49" charset="-128"/>
                <a:ea typeface="ＭＳ ゴシック" pitchFamily="49" charset="-128"/>
                <a:cs typeface="ヒラギノ明朝 ProN W6"/>
              </a:rPr>
              <a:t>①元の席に戻る。</a:t>
            </a:r>
            <a:endParaRPr lang="en-US" altLang="ja-JP" sz="2800" b="1" dirty="0">
              <a:solidFill>
                <a:srgbClr val="3333CC"/>
              </a:solidFill>
              <a:latin typeface="ＭＳ ゴシック" pitchFamily="49" charset="-128"/>
              <a:ea typeface="ＭＳ ゴシック" pitchFamily="49" charset="-128"/>
              <a:cs typeface="ヒラギノ明朝 ProN W6"/>
            </a:endParaRPr>
          </a:p>
        </p:txBody>
      </p:sp>
      <p:sp>
        <p:nvSpPr>
          <p:cNvPr id="6148" name="テキスト ボックス 6"/>
          <p:cNvSpPr txBox="1">
            <a:spLocks noChangeArrowheads="1"/>
          </p:cNvSpPr>
          <p:nvPr/>
        </p:nvSpPr>
        <p:spPr bwMode="auto">
          <a:xfrm>
            <a:off x="5526088" y="268288"/>
            <a:ext cx="3392487"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r>
              <a:rPr lang="ja-JP" altLang="en-US" sz="2800" b="1" dirty="0">
                <a:solidFill>
                  <a:srgbClr val="00B050"/>
                </a:solidFill>
                <a:latin typeface="ＭＳ ゴシック" pitchFamily="49" charset="-128"/>
                <a:ea typeface="ＭＳ ゴシック" pitchFamily="49" charset="-128"/>
              </a:rPr>
              <a:t>～最終ラウンド～</a:t>
            </a:r>
            <a:endParaRPr lang="en-US" altLang="ja-JP" sz="2800" b="1" dirty="0">
              <a:solidFill>
                <a:srgbClr val="00B050"/>
              </a:solidFill>
              <a:latin typeface="ＭＳ ゴシック" pitchFamily="49" charset="-128"/>
              <a:ea typeface="ＭＳ ゴシック" pitchFamily="49" charset="-128"/>
            </a:endParaRPr>
          </a:p>
        </p:txBody>
      </p:sp>
      <p:grpSp>
        <p:nvGrpSpPr>
          <p:cNvPr id="11" name="グループ化 10"/>
          <p:cNvGrpSpPr>
            <a:grpSpLocks/>
          </p:cNvGrpSpPr>
          <p:nvPr/>
        </p:nvGrpSpPr>
        <p:grpSpPr bwMode="auto">
          <a:xfrm>
            <a:off x="466725" y="1627188"/>
            <a:ext cx="8061325" cy="3044825"/>
            <a:chOff x="456405" y="2132856"/>
            <a:chExt cx="7931224" cy="4464495"/>
          </a:xfrm>
        </p:grpSpPr>
        <p:sp>
          <p:nvSpPr>
            <p:cNvPr id="6151" name="Rectangle 3"/>
            <p:cNvSpPr>
              <a:spLocks noChangeArrowheads="1"/>
            </p:cNvSpPr>
            <p:nvPr/>
          </p:nvSpPr>
          <p:spPr bwMode="auto">
            <a:xfrm>
              <a:off x="456405" y="2132856"/>
              <a:ext cx="7931224" cy="4464495"/>
            </a:xfrm>
            <a:prstGeom prst="rect">
              <a:avLst/>
            </a:prstGeom>
            <a:solidFill>
              <a:schemeClr val="bg1"/>
            </a:solidFill>
            <a:ln w="9525">
              <a:solidFill>
                <a:schemeClr val="tx1"/>
              </a:solidFill>
              <a:miter lim="800000"/>
              <a:headEnd/>
              <a:tailEnd/>
            </a:ln>
          </p:spPr>
          <p:txBody>
            <a:bodyPr wrap="none" anchor="ctr"/>
            <a:lstStyle>
              <a:lvl1pPr>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endParaRPr lang="ja-JP" altLang="en-US" sz="1800">
                <a:latin typeface="Arial" pitchFamily="34" charset="0"/>
                <a:ea typeface="ヒラギノ明朝 ProN W6"/>
                <a:cs typeface="ヒラギノ明朝 ProN W6"/>
              </a:endParaRPr>
            </a:p>
          </p:txBody>
        </p:sp>
        <p:sp>
          <p:nvSpPr>
            <p:cNvPr id="6152" name="Rectangle 4"/>
            <p:cNvSpPr>
              <a:spLocks noChangeArrowheads="1"/>
            </p:cNvSpPr>
            <p:nvPr/>
          </p:nvSpPr>
          <p:spPr bwMode="auto">
            <a:xfrm>
              <a:off x="1402555" y="2487613"/>
              <a:ext cx="1800225" cy="1511300"/>
            </a:xfrm>
            <a:prstGeom prst="rect">
              <a:avLst/>
            </a:prstGeom>
            <a:solidFill>
              <a:schemeClr val="accent1"/>
            </a:solidFill>
            <a:ln w="9525">
              <a:solidFill>
                <a:schemeClr val="tx1"/>
              </a:solidFill>
              <a:miter lim="800000"/>
              <a:headEnd/>
              <a:tailEnd/>
            </a:ln>
          </p:spPr>
          <p:txBody>
            <a:bodyPr wrap="none" anchor="ctr"/>
            <a:lstStyle>
              <a:lvl1pPr>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ctr" eaLnBrk="1" hangingPunct="1">
                <a:spcBef>
                  <a:spcPct val="0"/>
                </a:spcBef>
                <a:buFontTx/>
                <a:buNone/>
              </a:pPr>
              <a:endParaRPr lang="ja-JP" altLang="en-US" sz="1800">
                <a:latin typeface="Arial" pitchFamily="34" charset="0"/>
                <a:ea typeface="ヒラギノ明朝 ProN W6"/>
                <a:cs typeface="ヒラギノ明朝 ProN W6"/>
              </a:endParaRPr>
            </a:p>
          </p:txBody>
        </p:sp>
        <p:sp>
          <p:nvSpPr>
            <p:cNvPr id="6153" name="Rectangle 5"/>
            <p:cNvSpPr>
              <a:spLocks noChangeArrowheads="1"/>
            </p:cNvSpPr>
            <p:nvPr/>
          </p:nvSpPr>
          <p:spPr bwMode="auto">
            <a:xfrm>
              <a:off x="1403350" y="4792663"/>
              <a:ext cx="1800225" cy="1511300"/>
            </a:xfrm>
            <a:prstGeom prst="rect">
              <a:avLst/>
            </a:prstGeom>
            <a:solidFill>
              <a:srgbClr val="FF6600"/>
            </a:solidFill>
            <a:ln w="9525">
              <a:solidFill>
                <a:schemeClr val="tx1"/>
              </a:solidFill>
              <a:miter lim="800000"/>
              <a:headEnd/>
              <a:tailEnd/>
            </a:ln>
          </p:spPr>
          <p:txBody>
            <a:bodyPr wrap="none" anchor="ctr"/>
            <a:lstStyle>
              <a:lvl1pPr>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endParaRPr lang="ja-JP" altLang="en-US" sz="1800">
                <a:latin typeface="Arial" pitchFamily="34" charset="0"/>
                <a:ea typeface="ヒラギノ明朝 ProN W6"/>
                <a:cs typeface="ヒラギノ明朝 ProN W6"/>
              </a:endParaRPr>
            </a:p>
          </p:txBody>
        </p:sp>
        <p:sp>
          <p:nvSpPr>
            <p:cNvPr id="6154" name="Rectangle 6"/>
            <p:cNvSpPr>
              <a:spLocks noChangeArrowheads="1"/>
            </p:cNvSpPr>
            <p:nvPr/>
          </p:nvSpPr>
          <p:spPr bwMode="auto">
            <a:xfrm>
              <a:off x="5650705" y="2487613"/>
              <a:ext cx="1800225" cy="1511300"/>
            </a:xfrm>
            <a:prstGeom prst="rect">
              <a:avLst/>
            </a:prstGeom>
            <a:solidFill>
              <a:srgbClr val="00FF00">
                <a:alpha val="89803"/>
              </a:srgbClr>
            </a:solidFill>
            <a:ln w="9525">
              <a:solidFill>
                <a:schemeClr val="tx1"/>
              </a:solidFill>
              <a:miter lim="800000"/>
              <a:headEnd/>
              <a:tailEnd/>
            </a:ln>
          </p:spPr>
          <p:txBody>
            <a:bodyPr wrap="none" anchor="ctr"/>
            <a:lstStyle>
              <a:lvl1pPr>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endParaRPr lang="ja-JP" altLang="en-US" sz="1800">
                <a:latin typeface="Arial" pitchFamily="34" charset="0"/>
                <a:ea typeface="ヒラギノ明朝 ProN W6"/>
                <a:cs typeface="ヒラギノ明朝 ProN W6"/>
              </a:endParaRPr>
            </a:p>
          </p:txBody>
        </p:sp>
        <p:sp>
          <p:nvSpPr>
            <p:cNvPr id="6155" name="Rectangle 7"/>
            <p:cNvSpPr>
              <a:spLocks noChangeArrowheads="1"/>
            </p:cNvSpPr>
            <p:nvPr/>
          </p:nvSpPr>
          <p:spPr bwMode="auto">
            <a:xfrm>
              <a:off x="5651500" y="4792663"/>
              <a:ext cx="1800225" cy="1511300"/>
            </a:xfrm>
            <a:prstGeom prst="rect">
              <a:avLst/>
            </a:prstGeom>
            <a:solidFill>
              <a:srgbClr val="FF00FF"/>
            </a:solidFill>
            <a:ln w="9525">
              <a:solidFill>
                <a:schemeClr val="tx1"/>
              </a:solidFill>
              <a:miter lim="800000"/>
              <a:headEnd/>
              <a:tailEnd/>
            </a:ln>
          </p:spPr>
          <p:txBody>
            <a:bodyPr wrap="none" anchor="ctr"/>
            <a:lstStyle>
              <a:lvl1pPr>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endParaRPr lang="ja-JP" altLang="en-US" sz="1800">
                <a:latin typeface="Arial" pitchFamily="34" charset="0"/>
                <a:ea typeface="ヒラギノ明朝 ProN W6"/>
                <a:cs typeface="ヒラギノ明朝 ProN W6"/>
              </a:endParaRPr>
            </a:p>
          </p:txBody>
        </p:sp>
        <p:sp>
          <p:nvSpPr>
            <p:cNvPr id="6156" name="Oval 8"/>
            <p:cNvSpPr>
              <a:spLocks noChangeArrowheads="1"/>
            </p:cNvSpPr>
            <p:nvPr/>
          </p:nvSpPr>
          <p:spPr bwMode="auto">
            <a:xfrm>
              <a:off x="683418" y="2487613"/>
              <a:ext cx="503237" cy="503237"/>
            </a:xfrm>
            <a:prstGeom prst="ellipse">
              <a:avLst/>
            </a:prstGeom>
            <a:solidFill>
              <a:schemeClr val="accent1"/>
            </a:solidFill>
            <a:ln w="9525">
              <a:solidFill>
                <a:schemeClr val="tx1"/>
              </a:solidFill>
              <a:round/>
              <a:headEnd/>
              <a:tailEnd/>
            </a:ln>
          </p:spPr>
          <p:txBody>
            <a:bodyPr wrap="none" anchor="ctr"/>
            <a:lstStyle>
              <a:lvl1pPr>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endParaRPr lang="ja-JP" altLang="en-US" sz="1800">
                <a:latin typeface="Arial" pitchFamily="34" charset="0"/>
                <a:ea typeface="ヒラギノ明朝 ProN W6"/>
                <a:cs typeface="ヒラギノ明朝 ProN W6"/>
              </a:endParaRPr>
            </a:p>
          </p:txBody>
        </p:sp>
        <p:sp>
          <p:nvSpPr>
            <p:cNvPr id="6157" name="Oval 9"/>
            <p:cNvSpPr>
              <a:spLocks noChangeArrowheads="1"/>
            </p:cNvSpPr>
            <p:nvPr/>
          </p:nvSpPr>
          <p:spPr bwMode="auto">
            <a:xfrm>
              <a:off x="683418" y="3352800"/>
              <a:ext cx="503237" cy="503238"/>
            </a:xfrm>
            <a:prstGeom prst="ellipse">
              <a:avLst/>
            </a:prstGeom>
            <a:solidFill>
              <a:schemeClr val="accent1"/>
            </a:solidFill>
            <a:ln w="9525">
              <a:solidFill>
                <a:schemeClr val="tx1"/>
              </a:solidFill>
              <a:round/>
              <a:headEnd/>
              <a:tailEnd/>
            </a:ln>
          </p:spPr>
          <p:txBody>
            <a:bodyPr wrap="none" anchor="ctr"/>
            <a:lstStyle>
              <a:lvl1pPr>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endParaRPr lang="ja-JP" altLang="en-US" sz="1800">
                <a:latin typeface="Arial" pitchFamily="34" charset="0"/>
                <a:ea typeface="ヒラギノ明朝 ProN W6"/>
                <a:cs typeface="ヒラギノ明朝 ProN W6"/>
              </a:endParaRPr>
            </a:p>
          </p:txBody>
        </p:sp>
        <p:sp>
          <p:nvSpPr>
            <p:cNvPr id="6158" name="Oval 10"/>
            <p:cNvSpPr>
              <a:spLocks noChangeArrowheads="1"/>
            </p:cNvSpPr>
            <p:nvPr/>
          </p:nvSpPr>
          <p:spPr bwMode="auto">
            <a:xfrm>
              <a:off x="3420268" y="2487613"/>
              <a:ext cx="503237" cy="503237"/>
            </a:xfrm>
            <a:prstGeom prst="ellipse">
              <a:avLst/>
            </a:prstGeom>
            <a:solidFill>
              <a:schemeClr val="accent1"/>
            </a:solidFill>
            <a:ln w="9525">
              <a:solidFill>
                <a:schemeClr val="tx1"/>
              </a:solidFill>
              <a:round/>
              <a:headEnd/>
              <a:tailEnd/>
            </a:ln>
          </p:spPr>
          <p:txBody>
            <a:bodyPr wrap="none" anchor="ctr"/>
            <a:lstStyle>
              <a:lvl1pPr>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endParaRPr lang="ja-JP" altLang="en-US" sz="1800">
                <a:latin typeface="Arial" pitchFamily="34" charset="0"/>
                <a:ea typeface="ヒラギノ明朝 ProN W6"/>
                <a:cs typeface="ヒラギノ明朝 ProN W6"/>
              </a:endParaRPr>
            </a:p>
          </p:txBody>
        </p:sp>
        <p:sp>
          <p:nvSpPr>
            <p:cNvPr id="6159" name="Oval 11"/>
            <p:cNvSpPr>
              <a:spLocks noChangeArrowheads="1"/>
            </p:cNvSpPr>
            <p:nvPr/>
          </p:nvSpPr>
          <p:spPr bwMode="auto">
            <a:xfrm>
              <a:off x="3420268" y="3352800"/>
              <a:ext cx="503237" cy="503238"/>
            </a:xfrm>
            <a:prstGeom prst="ellipse">
              <a:avLst/>
            </a:prstGeom>
            <a:solidFill>
              <a:schemeClr val="accent1"/>
            </a:solidFill>
            <a:ln w="9525">
              <a:solidFill>
                <a:schemeClr val="tx1"/>
              </a:solidFill>
              <a:round/>
              <a:headEnd/>
              <a:tailEnd/>
            </a:ln>
          </p:spPr>
          <p:txBody>
            <a:bodyPr wrap="none" anchor="ctr"/>
            <a:lstStyle>
              <a:lvl1pPr>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endParaRPr lang="ja-JP" altLang="en-US" sz="1800">
                <a:latin typeface="Arial" pitchFamily="34" charset="0"/>
                <a:ea typeface="ヒラギノ明朝 ProN W6"/>
                <a:cs typeface="ヒラギノ明朝 ProN W6"/>
              </a:endParaRPr>
            </a:p>
          </p:txBody>
        </p:sp>
        <p:sp>
          <p:nvSpPr>
            <p:cNvPr id="6160" name="Oval 12"/>
            <p:cNvSpPr>
              <a:spLocks noChangeArrowheads="1"/>
            </p:cNvSpPr>
            <p:nvPr/>
          </p:nvSpPr>
          <p:spPr bwMode="auto">
            <a:xfrm>
              <a:off x="4931568" y="2487613"/>
              <a:ext cx="503237" cy="503237"/>
            </a:xfrm>
            <a:prstGeom prst="ellipse">
              <a:avLst/>
            </a:prstGeom>
            <a:solidFill>
              <a:srgbClr val="00FF00">
                <a:alpha val="89803"/>
              </a:srgbClr>
            </a:solidFill>
            <a:ln w="9525">
              <a:solidFill>
                <a:schemeClr val="tx1"/>
              </a:solidFill>
              <a:round/>
              <a:headEnd/>
              <a:tailEnd/>
            </a:ln>
          </p:spPr>
          <p:txBody>
            <a:bodyPr wrap="none" anchor="ctr"/>
            <a:lstStyle>
              <a:lvl1pPr>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endParaRPr lang="ja-JP" altLang="en-US" sz="1800">
                <a:latin typeface="Arial" pitchFamily="34" charset="0"/>
                <a:ea typeface="ヒラギノ明朝 ProN W6"/>
                <a:cs typeface="ヒラギノ明朝 ProN W6"/>
              </a:endParaRPr>
            </a:p>
          </p:txBody>
        </p:sp>
        <p:sp>
          <p:nvSpPr>
            <p:cNvPr id="6161" name="Oval 13"/>
            <p:cNvSpPr>
              <a:spLocks noChangeArrowheads="1"/>
            </p:cNvSpPr>
            <p:nvPr/>
          </p:nvSpPr>
          <p:spPr bwMode="auto">
            <a:xfrm>
              <a:off x="4931568" y="3352800"/>
              <a:ext cx="503237" cy="503238"/>
            </a:xfrm>
            <a:prstGeom prst="ellipse">
              <a:avLst/>
            </a:prstGeom>
            <a:solidFill>
              <a:srgbClr val="00FF00">
                <a:alpha val="89803"/>
              </a:srgbClr>
            </a:solidFill>
            <a:ln w="9525">
              <a:solidFill>
                <a:schemeClr val="tx1"/>
              </a:solidFill>
              <a:round/>
              <a:headEnd/>
              <a:tailEnd/>
            </a:ln>
          </p:spPr>
          <p:txBody>
            <a:bodyPr wrap="none" anchor="ctr"/>
            <a:lstStyle>
              <a:lvl1pPr>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endParaRPr lang="ja-JP" altLang="en-US" sz="1800">
                <a:latin typeface="Arial" pitchFamily="34" charset="0"/>
                <a:ea typeface="ヒラギノ明朝 ProN W6"/>
                <a:cs typeface="ヒラギノ明朝 ProN W6"/>
              </a:endParaRPr>
            </a:p>
          </p:txBody>
        </p:sp>
        <p:sp>
          <p:nvSpPr>
            <p:cNvPr id="6162" name="Oval 14"/>
            <p:cNvSpPr>
              <a:spLocks noChangeArrowheads="1"/>
            </p:cNvSpPr>
            <p:nvPr/>
          </p:nvSpPr>
          <p:spPr bwMode="auto">
            <a:xfrm>
              <a:off x="7668418" y="2487613"/>
              <a:ext cx="503237" cy="503237"/>
            </a:xfrm>
            <a:prstGeom prst="ellipse">
              <a:avLst/>
            </a:prstGeom>
            <a:solidFill>
              <a:srgbClr val="00FF00">
                <a:alpha val="89803"/>
              </a:srgbClr>
            </a:solidFill>
            <a:ln w="9525">
              <a:solidFill>
                <a:schemeClr val="tx1"/>
              </a:solidFill>
              <a:round/>
              <a:headEnd/>
              <a:tailEnd/>
            </a:ln>
          </p:spPr>
          <p:txBody>
            <a:bodyPr wrap="none" anchor="ctr"/>
            <a:lstStyle>
              <a:lvl1pPr>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endParaRPr lang="ja-JP" altLang="en-US" sz="1800">
                <a:latin typeface="Arial" pitchFamily="34" charset="0"/>
                <a:ea typeface="ヒラギノ明朝 ProN W6"/>
                <a:cs typeface="ヒラギノ明朝 ProN W6"/>
              </a:endParaRPr>
            </a:p>
          </p:txBody>
        </p:sp>
        <p:sp>
          <p:nvSpPr>
            <p:cNvPr id="6163" name="Oval 15"/>
            <p:cNvSpPr>
              <a:spLocks noChangeArrowheads="1"/>
            </p:cNvSpPr>
            <p:nvPr/>
          </p:nvSpPr>
          <p:spPr bwMode="auto">
            <a:xfrm>
              <a:off x="7668418" y="3352800"/>
              <a:ext cx="503237" cy="503238"/>
            </a:xfrm>
            <a:prstGeom prst="ellipse">
              <a:avLst/>
            </a:prstGeom>
            <a:solidFill>
              <a:srgbClr val="00FF00">
                <a:alpha val="89803"/>
              </a:srgbClr>
            </a:solidFill>
            <a:ln w="9525">
              <a:solidFill>
                <a:schemeClr val="tx1"/>
              </a:solidFill>
              <a:round/>
              <a:headEnd/>
              <a:tailEnd/>
            </a:ln>
          </p:spPr>
          <p:txBody>
            <a:bodyPr wrap="none" anchor="ctr"/>
            <a:lstStyle>
              <a:lvl1pPr>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endParaRPr lang="ja-JP" altLang="en-US" sz="1800">
                <a:latin typeface="Arial" pitchFamily="34" charset="0"/>
                <a:ea typeface="ヒラギノ明朝 ProN W6"/>
                <a:cs typeface="ヒラギノ明朝 ProN W6"/>
              </a:endParaRPr>
            </a:p>
          </p:txBody>
        </p:sp>
        <p:sp>
          <p:nvSpPr>
            <p:cNvPr id="6164" name="Oval 16"/>
            <p:cNvSpPr>
              <a:spLocks noChangeArrowheads="1"/>
            </p:cNvSpPr>
            <p:nvPr/>
          </p:nvSpPr>
          <p:spPr bwMode="auto">
            <a:xfrm>
              <a:off x="4932363" y="4864100"/>
              <a:ext cx="503237" cy="503238"/>
            </a:xfrm>
            <a:prstGeom prst="ellipse">
              <a:avLst/>
            </a:prstGeom>
            <a:solidFill>
              <a:srgbClr val="FF00FF"/>
            </a:solidFill>
            <a:ln w="9525">
              <a:solidFill>
                <a:schemeClr val="tx1"/>
              </a:solidFill>
              <a:round/>
              <a:headEnd/>
              <a:tailEnd/>
            </a:ln>
          </p:spPr>
          <p:txBody>
            <a:bodyPr wrap="none" anchor="ctr"/>
            <a:lstStyle>
              <a:lvl1pPr>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endParaRPr lang="ja-JP" altLang="en-US" sz="1800">
                <a:latin typeface="Arial" pitchFamily="34" charset="0"/>
                <a:ea typeface="ヒラギノ明朝 ProN W6"/>
                <a:cs typeface="ヒラギノ明朝 ProN W6"/>
              </a:endParaRPr>
            </a:p>
          </p:txBody>
        </p:sp>
        <p:sp>
          <p:nvSpPr>
            <p:cNvPr id="6165" name="Oval 17"/>
            <p:cNvSpPr>
              <a:spLocks noChangeArrowheads="1"/>
            </p:cNvSpPr>
            <p:nvPr/>
          </p:nvSpPr>
          <p:spPr bwMode="auto">
            <a:xfrm>
              <a:off x="4932363" y="5729288"/>
              <a:ext cx="503237" cy="503237"/>
            </a:xfrm>
            <a:prstGeom prst="ellipse">
              <a:avLst/>
            </a:prstGeom>
            <a:solidFill>
              <a:srgbClr val="FF00FF"/>
            </a:solidFill>
            <a:ln w="9525">
              <a:solidFill>
                <a:schemeClr val="tx1"/>
              </a:solidFill>
              <a:round/>
              <a:headEnd/>
              <a:tailEnd/>
            </a:ln>
          </p:spPr>
          <p:txBody>
            <a:bodyPr wrap="none" anchor="ctr"/>
            <a:lstStyle>
              <a:lvl1pPr>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endParaRPr lang="ja-JP" altLang="en-US" sz="1800">
                <a:latin typeface="Arial" pitchFamily="34" charset="0"/>
                <a:ea typeface="ヒラギノ明朝 ProN W6"/>
                <a:cs typeface="ヒラギノ明朝 ProN W6"/>
              </a:endParaRPr>
            </a:p>
          </p:txBody>
        </p:sp>
        <p:sp>
          <p:nvSpPr>
            <p:cNvPr id="6166" name="Oval 18"/>
            <p:cNvSpPr>
              <a:spLocks noChangeArrowheads="1"/>
            </p:cNvSpPr>
            <p:nvPr/>
          </p:nvSpPr>
          <p:spPr bwMode="auto">
            <a:xfrm>
              <a:off x="7669213" y="4864100"/>
              <a:ext cx="503237" cy="503238"/>
            </a:xfrm>
            <a:prstGeom prst="ellipse">
              <a:avLst/>
            </a:prstGeom>
            <a:solidFill>
              <a:srgbClr val="FF00FF"/>
            </a:solidFill>
            <a:ln w="9525">
              <a:solidFill>
                <a:schemeClr val="tx1"/>
              </a:solidFill>
              <a:round/>
              <a:headEnd/>
              <a:tailEnd/>
            </a:ln>
          </p:spPr>
          <p:txBody>
            <a:bodyPr wrap="none" anchor="ctr"/>
            <a:lstStyle>
              <a:lvl1pPr>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endParaRPr lang="ja-JP" altLang="en-US" sz="1800">
                <a:latin typeface="Arial" pitchFamily="34" charset="0"/>
                <a:ea typeface="ヒラギノ明朝 ProN W6"/>
                <a:cs typeface="ヒラギノ明朝 ProN W6"/>
              </a:endParaRPr>
            </a:p>
          </p:txBody>
        </p:sp>
        <p:sp>
          <p:nvSpPr>
            <p:cNvPr id="6167" name="Oval 19"/>
            <p:cNvSpPr>
              <a:spLocks noChangeArrowheads="1"/>
            </p:cNvSpPr>
            <p:nvPr/>
          </p:nvSpPr>
          <p:spPr bwMode="auto">
            <a:xfrm>
              <a:off x="7669213" y="5729288"/>
              <a:ext cx="503237" cy="503237"/>
            </a:xfrm>
            <a:prstGeom prst="ellipse">
              <a:avLst/>
            </a:prstGeom>
            <a:solidFill>
              <a:srgbClr val="FF00FF"/>
            </a:solidFill>
            <a:ln w="9525">
              <a:solidFill>
                <a:schemeClr val="tx1"/>
              </a:solidFill>
              <a:round/>
              <a:headEnd/>
              <a:tailEnd/>
            </a:ln>
          </p:spPr>
          <p:txBody>
            <a:bodyPr wrap="none" anchor="ctr"/>
            <a:lstStyle>
              <a:lvl1pPr>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endParaRPr lang="ja-JP" altLang="en-US" sz="1800">
                <a:latin typeface="Arial" pitchFamily="34" charset="0"/>
                <a:ea typeface="ヒラギノ明朝 ProN W6"/>
                <a:cs typeface="ヒラギノ明朝 ProN W6"/>
              </a:endParaRPr>
            </a:p>
          </p:txBody>
        </p:sp>
        <p:sp>
          <p:nvSpPr>
            <p:cNvPr id="6168" name="Oval 20"/>
            <p:cNvSpPr>
              <a:spLocks noChangeArrowheads="1"/>
            </p:cNvSpPr>
            <p:nvPr/>
          </p:nvSpPr>
          <p:spPr bwMode="auto">
            <a:xfrm>
              <a:off x="684213" y="4864100"/>
              <a:ext cx="503237" cy="503238"/>
            </a:xfrm>
            <a:prstGeom prst="ellipse">
              <a:avLst/>
            </a:prstGeom>
            <a:solidFill>
              <a:srgbClr val="FF6600"/>
            </a:solidFill>
            <a:ln w="9525">
              <a:solidFill>
                <a:schemeClr val="tx1"/>
              </a:solidFill>
              <a:round/>
              <a:headEnd/>
              <a:tailEnd/>
            </a:ln>
          </p:spPr>
          <p:txBody>
            <a:bodyPr wrap="none" anchor="ctr"/>
            <a:lstStyle>
              <a:lvl1pPr>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endParaRPr lang="ja-JP" altLang="en-US" sz="1800">
                <a:latin typeface="Arial" pitchFamily="34" charset="0"/>
                <a:ea typeface="ヒラギノ明朝 ProN W6"/>
                <a:cs typeface="ヒラギノ明朝 ProN W6"/>
              </a:endParaRPr>
            </a:p>
          </p:txBody>
        </p:sp>
        <p:sp>
          <p:nvSpPr>
            <p:cNvPr id="6169" name="Oval 21"/>
            <p:cNvSpPr>
              <a:spLocks noChangeArrowheads="1"/>
            </p:cNvSpPr>
            <p:nvPr/>
          </p:nvSpPr>
          <p:spPr bwMode="auto">
            <a:xfrm>
              <a:off x="684213" y="5729288"/>
              <a:ext cx="503237" cy="503237"/>
            </a:xfrm>
            <a:prstGeom prst="ellipse">
              <a:avLst/>
            </a:prstGeom>
            <a:solidFill>
              <a:srgbClr val="FF6600"/>
            </a:solidFill>
            <a:ln w="9525">
              <a:solidFill>
                <a:schemeClr val="tx1"/>
              </a:solidFill>
              <a:round/>
              <a:headEnd/>
              <a:tailEnd/>
            </a:ln>
          </p:spPr>
          <p:txBody>
            <a:bodyPr wrap="none" anchor="ctr"/>
            <a:lstStyle>
              <a:lvl1pPr>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endParaRPr lang="ja-JP" altLang="en-US" sz="1800">
                <a:latin typeface="Arial" pitchFamily="34" charset="0"/>
                <a:ea typeface="ヒラギノ明朝 ProN W6"/>
                <a:cs typeface="ヒラギノ明朝 ProN W6"/>
              </a:endParaRPr>
            </a:p>
          </p:txBody>
        </p:sp>
        <p:sp>
          <p:nvSpPr>
            <p:cNvPr id="6170" name="Oval 22"/>
            <p:cNvSpPr>
              <a:spLocks noChangeArrowheads="1"/>
            </p:cNvSpPr>
            <p:nvPr/>
          </p:nvSpPr>
          <p:spPr bwMode="auto">
            <a:xfrm>
              <a:off x="3421063" y="4864100"/>
              <a:ext cx="503237" cy="503238"/>
            </a:xfrm>
            <a:prstGeom prst="ellipse">
              <a:avLst/>
            </a:prstGeom>
            <a:solidFill>
              <a:srgbClr val="FF6600"/>
            </a:solidFill>
            <a:ln w="9525">
              <a:solidFill>
                <a:schemeClr val="tx1"/>
              </a:solidFill>
              <a:round/>
              <a:headEnd/>
              <a:tailEnd/>
            </a:ln>
          </p:spPr>
          <p:txBody>
            <a:bodyPr wrap="none" anchor="ctr"/>
            <a:lstStyle>
              <a:lvl1pPr>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endParaRPr lang="ja-JP" altLang="en-US" sz="1800">
                <a:latin typeface="Arial" pitchFamily="34" charset="0"/>
                <a:ea typeface="ヒラギノ明朝 ProN W6"/>
                <a:cs typeface="ヒラギノ明朝 ProN W6"/>
              </a:endParaRPr>
            </a:p>
          </p:txBody>
        </p:sp>
        <p:sp>
          <p:nvSpPr>
            <p:cNvPr id="6171" name="Oval 23"/>
            <p:cNvSpPr>
              <a:spLocks noChangeArrowheads="1"/>
            </p:cNvSpPr>
            <p:nvPr/>
          </p:nvSpPr>
          <p:spPr bwMode="auto">
            <a:xfrm>
              <a:off x="3421063" y="5729288"/>
              <a:ext cx="503237" cy="503237"/>
            </a:xfrm>
            <a:prstGeom prst="ellipse">
              <a:avLst/>
            </a:prstGeom>
            <a:solidFill>
              <a:srgbClr val="FF6600"/>
            </a:solidFill>
            <a:ln w="9525">
              <a:solidFill>
                <a:schemeClr val="tx1"/>
              </a:solidFill>
              <a:round/>
              <a:headEnd/>
              <a:tailEnd/>
            </a:ln>
          </p:spPr>
          <p:txBody>
            <a:bodyPr wrap="none" anchor="ctr"/>
            <a:lstStyle>
              <a:lvl1pPr>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endParaRPr lang="ja-JP" altLang="en-US" sz="1800">
                <a:latin typeface="Arial" pitchFamily="34" charset="0"/>
                <a:ea typeface="ヒラギノ明朝 ProN W6"/>
                <a:cs typeface="ヒラギノ明朝 ProN W6"/>
              </a:endParaRPr>
            </a:p>
          </p:txBody>
        </p:sp>
        <p:sp>
          <p:nvSpPr>
            <p:cNvPr id="6172" name="Rectangle 24"/>
            <p:cNvSpPr>
              <a:spLocks noChangeArrowheads="1"/>
            </p:cNvSpPr>
            <p:nvPr/>
          </p:nvSpPr>
          <p:spPr bwMode="auto">
            <a:xfrm>
              <a:off x="1545430" y="2703513"/>
              <a:ext cx="1512888" cy="1079500"/>
            </a:xfrm>
            <a:prstGeom prst="rect">
              <a:avLst/>
            </a:prstGeom>
            <a:solidFill>
              <a:schemeClr val="bg1"/>
            </a:solidFill>
            <a:ln w="9525">
              <a:solidFill>
                <a:schemeClr val="tx1"/>
              </a:solidFill>
              <a:miter lim="800000"/>
              <a:headEnd/>
              <a:tailEnd/>
            </a:ln>
          </p:spPr>
          <p:txBody>
            <a:bodyPr wrap="none" anchor="ctr"/>
            <a:lstStyle>
              <a:lvl1pPr>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ctr" eaLnBrk="1" hangingPunct="1">
                <a:spcBef>
                  <a:spcPct val="0"/>
                </a:spcBef>
                <a:buFontTx/>
                <a:buNone/>
              </a:pPr>
              <a:r>
                <a:rPr lang="ja-JP" altLang="en-US" sz="1800">
                  <a:latin typeface="ＭＳ ゴシック" pitchFamily="49" charset="-128"/>
                  <a:ea typeface="ＭＳ ゴシック" pitchFamily="49" charset="-128"/>
                  <a:cs typeface="ヒラギノ明朝 ProN W6"/>
                </a:rPr>
                <a:t>テーブル１</a:t>
              </a:r>
            </a:p>
          </p:txBody>
        </p:sp>
        <p:sp>
          <p:nvSpPr>
            <p:cNvPr id="6173" name="Rectangle 25"/>
            <p:cNvSpPr>
              <a:spLocks noChangeArrowheads="1"/>
            </p:cNvSpPr>
            <p:nvPr/>
          </p:nvSpPr>
          <p:spPr bwMode="auto">
            <a:xfrm>
              <a:off x="1546225" y="5008563"/>
              <a:ext cx="1512888" cy="1079500"/>
            </a:xfrm>
            <a:prstGeom prst="rect">
              <a:avLst/>
            </a:prstGeom>
            <a:solidFill>
              <a:schemeClr val="bg1"/>
            </a:solidFill>
            <a:ln w="9525">
              <a:solidFill>
                <a:schemeClr val="tx1"/>
              </a:solidFill>
              <a:miter lim="800000"/>
              <a:headEnd/>
              <a:tailEnd/>
            </a:ln>
          </p:spPr>
          <p:txBody>
            <a:bodyPr wrap="none" anchor="ctr"/>
            <a:lstStyle>
              <a:lvl1pPr>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ctr" eaLnBrk="1" hangingPunct="1">
                <a:spcBef>
                  <a:spcPct val="0"/>
                </a:spcBef>
                <a:buFontTx/>
                <a:buNone/>
              </a:pPr>
              <a:r>
                <a:rPr lang="ja-JP" altLang="en-US" sz="1800">
                  <a:latin typeface="ＭＳ ゴシック" pitchFamily="49" charset="-128"/>
                  <a:ea typeface="ＭＳ ゴシック" pitchFamily="49" charset="-128"/>
                  <a:cs typeface="ヒラギノ明朝 ProN W6"/>
                </a:rPr>
                <a:t>テーブル２</a:t>
              </a:r>
            </a:p>
          </p:txBody>
        </p:sp>
        <p:sp>
          <p:nvSpPr>
            <p:cNvPr id="6174" name="Rectangle 26"/>
            <p:cNvSpPr>
              <a:spLocks noChangeArrowheads="1"/>
            </p:cNvSpPr>
            <p:nvPr/>
          </p:nvSpPr>
          <p:spPr bwMode="auto">
            <a:xfrm>
              <a:off x="5795168" y="2703513"/>
              <a:ext cx="1512887" cy="1079500"/>
            </a:xfrm>
            <a:prstGeom prst="rect">
              <a:avLst/>
            </a:prstGeom>
            <a:solidFill>
              <a:schemeClr val="bg1"/>
            </a:solidFill>
            <a:ln w="9525">
              <a:solidFill>
                <a:schemeClr val="tx1"/>
              </a:solidFill>
              <a:miter lim="800000"/>
              <a:headEnd/>
              <a:tailEnd/>
            </a:ln>
          </p:spPr>
          <p:txBody>
            <a:bodyPr wrap="none" anchor="ctr"/>
            <a:lstStyle>
              <a:lvl1pPr>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ctr" eaLnBrk="1" hangingPunct="1">
                <a:spcBef>
                  <a:spcPct val="0"/>
                </a:spcBef>
                <a:buFontTx/>
                <a:buNone/>
              </a:pPr>
              <a:r>
                <a:rPr lang="ja-JP" altLang="en-US" sz="1800">
                  <a:latin typeface="ＭＳ ゴシック" pitchFamily="49" charset="-128"/>
                  <a:ea typeface="ＭＳ ゴシック" pitchFamily="49" charset="-128"/>
                  <a:cs typeface="ヒラギノ明朝 ProN W6"/>
                </a:rPr>
                <a:t>テーブル３</a:t>
              </a:r>
            </a:p>
          </p:txBody>
        </p:sp>
        <p:sp>
          <p:nvSpPr>
            <p:cNvPr id="6175" name="Rectangle 27"/>
            <p:cNvSpPr>
              <a:spLocks noChangeArrowheads="1"/>
            </p:cNvSpPr>
            <p:nvPr/>
          </p:nvSpPr>
          <p:spPr bwMode="auto">
            <a:xfrm>
              <a:off x="5795168" y="5008563"/>
              <a:ext cx="1512887" cy="1079500"/>
            </a:xfrm>
            <a:prstGeom prst="rect">
              <a:avLst/>
            </a:prstGeom>
            <a:solidFill>
              <a:schemeClr val="bg1"/>
            </a:solidFill>
            <a:ln w="9525">
              <a:solidFill>
                <a:schemeClr val="tx1"/>
              </a:solidFill>
              <a:miter lim="800000"/>
              <a:headEnd/>
              <a:tailEnd/>
            </a:ln>
          </p:spPr>
          <p:txBody>
            <a:bodyPr wrap="none" anchor="ctr"/>
            <a:lstStyle>
              <a:lvl1pPr>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ctr" eaLnBrk="1" hangingPunct="1">
                <a:spcBef>
                  <a:spcPct val="0"/>
                </a:spcBef>
                <a:buFontTx/>
                <a:buNone/>
              </a:pPr>
              <a:r>
                <a:rPr lang="ja-JP" altLang="en-US" sz="1800">
                  <a:latin typeface="ＭＳ ゴシック" pitchFamily="49" charset="-128"/>
                  <a:ea typeface="ＭＳ ゴシック" pitchFamily="49" charset="-128"/>
                  <a:cs typeface="ヒラギノ明朝 ProN W6"/>
                </a:rPr>
                <a:t>テーブル４</a:t>
              </a:r>
            </a:p>
          </p:txBody>
        </p:sp>
      </p:grpSp>
      <p:sp>
        <p:nvSpPr>
          <p:cNvPr id="37" name="テキスト ボックス 36"/>
          <p:cNvSpPr txBox="1">
            <a:spLocks noChangeArrowheads="1"/>
          </p:cNvSpPr>
          <p:nvPr/>
        </p:nvSpPr>
        <p:spPr bwMode="auto">
          <a:xfrm>
            <a:off x="390525" y="1995488"/>
            <a:ext cx="8382000"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r>
              <a:rPr lang="ja-JP" altLang="en-US" sz="2800" b="1" dirty="0">
                <a:solidFill>
                  <a:srgbClr val="3333CC"/>
                </a:solidFill>
                <a:latin typeface="ＭＳ ゴシック" pitchFamily="49" charset="-128"/>
                <a:ea typeface="ＭＳ ゴシック" pitchFamily="49" charset="-128"/>
                <a:cs typeface="ヒラギノ明朝 ProN W6"/>
              </a:rPr>
              <a:t>②別のテーブルで得られた内容や気付きを交換し、全体でシェアする。</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xit" presetSubtype="4" fill="hold" nodeType="clickEffect">
                                  <p:stCondLst>
                                    <p:cond delay="0"/>
                                  </p:stCondLst>
                                  <p:childTnLst>
                                    <p:anim calcmode="lin" valueType="num">
                                      <p:cBhvr additive="base">
                                        <p:cTn id="6" dur="500"/>
                                        <p:tgtEl>
                                          <p:spTgt spid="11"/>
                                        </p:tgtEl>
                                        <p:attrNameLst>
                                          <p:attrName>ppt_y</p:attrName>
                                        </p:attrNameLst>
                                      </p:cBhvr>
                                      <p:tavLst>
                                        <p:tav tm="0">
                                          <p:val>
                                            <p:strVal val="#ppt_y"/>
                                          </p:val>
                                        </p:tav>
                                        <p:tav tm="100000">
                                          <p:val>
                                            <p:strVal val="#ppt_y+#ppt_h*1.125000"/>
                                          </p:val>
                                        </p:tav>
                                      </p:tavLst>
                                    </p:anim>
                                    <p:animEffect transition="out" filter="wipe(down)">
                                      <p:cBhvr>
                                        <p:cTn id="7" dur="500"/>
                                        <p:tgtEl>
                                          <p:spTgt spid="11"/>
                                        </p:tgtEl>
                                      </p:cBhvr>
                                    </p:animEffect>
                                    <p:set>
                                      <p:cBhvr>
                                        <p:cTn id="8" dur="1" fill="hold">
                                          <p:stCondLst>
                                            <p:cond delay="499"/>
                                          </p:stCondLst>
                                        </p:cTn>
                                        <p:tgtEl>
                                          <p:spTgt spid="11"/>
                                        </p:tgtEl>
                                        <p:attrNameLst>
                                          <p:attrName>style.visibility</p:attrName>
                                        </p:attrNameLst>
                                      </p:cBhvr>
                                      <p:to>
                                        <p:strVal val="hidden"/>
                                      </p:to>
                                    </p:set>
                                  </p:childTnLst>
                                </p:cTn>
                              </p:par>
                            </p:childTnLst>
                          </p:cTn>
                        </p:par>
                        <p:par>
                          <p:cTn id="9" fill="hold" nodeType="afterGroup">
                            <p:stCondLst>
                              <p:cond delay="500"/>
                            </p:stCondLst>
                            <p:childTnLst>
                              <p:par>
                                <p:cTn id="10" presetID="22" presetClass="entr" presetSubtype="4" fill="hold" grpId="0" nodeType="afterEffect">
                                  <p:stCondLst>
                                    <p:cond delay="0"/>
                                  </p:stCondLst>
                                  <p:childTnLst>
                                    <p:set>
                                      <p:cBhvr>
                                        <p:cTn id="11" dur="1" fill="hold">
                                          <p:stCondLst>
                                            <p:cond delay="0"/>
                                          </p:stCondLst>
                                        </p:cTn>
                                        <p:tgtEl>
                                          <p:spTgt spid="37"/>
                                        </p:tgtEl>
                                        <p:attrNameLst>
                                          <p:attrName>style.visibility</p:attrName>
                                        </p:attrNameLst>
                                      </p:cBhvr>
                                      <p:to>
                                        <p:strVal val="visible"/>
                                      </p:to>
                                    </p:set>
                                    <p:animEffect transition="in" filter="wipe(down)">
                                      <p:cBhvr>
                                        <p:cTn id="12"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タイトル 1"/>
          <p:cNvSpPr>
            <a:spLocks noGrp="1"/>
          </p:cNvSpPr>
          <p:nvPr>
            <p:ph type="title"/>
          </p:nvPr>
        </p:nvSpPr>
        <p:spPr>
          <a:xfrm>
            <a:off x="0" y="-74613"/>
            <a:ext cx="9144000" cy="571501"/>
          </a:xfrm>
          <a:solidFill>
            <a:schemeClr val="bg1"/>
          </a:solidFill>
        </p:spPr>
        <p:txBody>
          <a:bodyPr/>
          <a:lstStyle/>
          <a:p>
            <a:pPr algn="l" eaLnBrk="1" hangingPunct="1"/>
            <a:r>
              <a:rPr lang="ja-JP" altLang="en-US" sz="3000" b="1" smtClean="0">
                <a:solidFill>
                  <a:srgbClr val="002060"/>
                </a:solidFill>
              </a:rPr>
              <a:t>　　　　　　５Ｗ１Ｈの記入例　　　　　</a:t>
            </a:r>
            <a:r>
              <a:rPr lang="en-US" altLang="ja-JP" sz="2000" b="1" smtClean="0">
                <a:solidFill>
                  <a:srgbClr val="002060"/>
                </a:solidFill>
              </a:rPr>
              <a:t>※</a:t>
            </a:r>
            <a:r>
              <a:rPr lang="ja-JP" altLang="en-US" sz="2000" b="1" smtClean="0">
                <a:solidFill>
                  <a:srgbClr val="002060"/>
                </a:solidFill>
              </a:rPr>
              <a:t>赤字は加筆修正した内容</a:t>
            </a:r>
          </a:p>
        </p:txBody>
      </p:sp>
      <p:sp>
        <p:nvSpPr>
          <p:cNvPr id="7171" name="コンテンツ プレースホルダー 2"/>
          <p:cNvSpPr>
            <a:spLocks noGrp="1"/>
          </p:cNvSpPr>
          <p:nvPr>
            <p:ph idx="1"/>
          </p:nvPr>
        </p:nvSpPr>
        <p:spPr/>
        <p:txBody>
          <a:bodyPr/>
          <a:lstStyle/>
          <a:p>
            <a:pPr eaLnBrk="1" hangingPunct="1"/>
            <a:endParaRPr lang="ja-JP" altLang="en-US" smtClean="0"/>
          </a:p>
        </p:txBody>
      </p:sp>
      <p:pic>
        <p:nvPicPr>
          <p:cNvPr id="7172" name="図 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498475"/>
            <a:ext cx="9144000" cy="4645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179388" y="123478"/>
            <a:ext cx="7885112" cy="900385"/>
          </a:xfrm>
        </p:spPr>
        <p:txBody>
          <a:bodyPr/>
          <a:lstStyle/>
          <a:p>
            <a:pPr eaLnBrk="1" hangingPunct="1"/>
            <a:r>
              <a:rPr lang="en-US" altLang="ja-JP" sz="3200" dirty="0" smtClean="0">
                <a:latin typeface="ＭＳ ゴシック" pitchFamily="49" charset="-128"/>
                <a:ea typeface="ＭＳ ゴシック" pitchFamily="49" charset="-128"/>
              </a:rPr>
              <a:t/>
            </a:r>
            <a:br>
              <a:rPr lang="en-US" altLang="ja-JP" sz="3200" dirty="0" smtClean="0">
                <a:latin typeface="ＭＳ ゴシック" pitchFamily="49" charset="-128"/>
                <a:ea typeface="ＭＳ ゴシック" pitchFamily="49" charset="-128"/>
              </a:rPr>
            </a:br>
            <a:r>
              <a:rPr lang="ja-JP" altLang="en-US" sz="3200" dirty="0" smtClean="0">
                <a:latin typeface="ＭＳ ゴシック" pitchFamily="49" charset="-128"/>
                <a:ea typeface="ＭＳ ゴシック" pitchFamily="49" charset="-128"/>
              </a:rPr>
              <a:t>第〇回　校内授業研究会のお知らせ</a:t>
            </a:r>
            <a:endParaRPr lang="ja-JP" altLang="ja-JP" sz="3200" dirty="0" smtClean="0">
              <a:latin typeface="ＭＳ ゴシック" pitchFamily="49" charset="-128"/>
              <a:ea typeface="ＭＳ ゴシック" pitchFamily="49" charset="-128"/>
            </a:endParaRPr>
          </a:p>
        </p:txBody>
      </p:sp>
      <p:sp>
        <p:nvSpPr>
          <p:cNvPr id="8195" name="Rectangle 3"/>
          <p:cNvSpPr>
            <a:spLocks noGrp="1" noChangeArrowheads="1"/>
          </p:cNvSpPr>
          <p:nvPr>
            <p:ph idx="1"/>
          </p:nvPr>
        </p:nvSpPr>
        <p:spPr>
          <a:xfrm>
            <a:off x="1042988" y="1274763"/>
            <a:ext cx="6986587" cy="2952750"/>
          </a:xfrm>
        </p:spPr>
        <p:txBody>
          <a:bodyPr/>
          <a:lstStyle/>
          <a:p>
            <a:pPr eaLnBrk="1" hangingPunct="1">
              <a:buFontTx/>
              <a:buNone/>
            </a:pPr>
            <a:r>
              <a:rPr lang="ja-JP" altLang="en-US" sz="1800" dirty="0" smtClean="0">
                <a:latin typeface="ＭＳ ゴシック" pitchFamily="49" charset="-128"/>
                <a:ea typeface="ＭＳ ゴシック" pitchFamily="49" charset="-128"/>
              </a:rPr>
              <a:t>・　期日　　〇月〇日</a:t>
            </a:r>
            <a:r>
              <a:rPr lang="en-US" altLang="ja-JP" sz="1800" dirty="0" smtClean="0">
                <a:latin typeface="ＭＳ ゴシック" pitchFamily="49" charset="-128"/>
                <a:ea typeface="ＭＳ ゴシック" pitchFamily="49" charset="-128"/>
              </a:rPr>
              <a:t>(</a:t>
            </a:r>
            <a:r>
              <a:rPr lang="ja-JP" altLang="en-US" sz="1800" dirty="0" smtClean="0">
                <a:latin typeface="ＭＳ ゴシック" pitchFamily="49" charset="-128"/>
                <a:ea typeface="ＭＳ ゴシック" pitchFamily="49" charset="-128"/>
              </a:rPr>
              <a:t>　</a:t>
            </a:r>
            <a:r>
              <a:rPr lang="en-US" altLang="ja-JP" sz="1800" dirty="0" smtClean="0">
                <a:latin typeface="ＭＳ ゴシック" pitchFamily="49" charset="-128"/>
                <a:ea typeface="ＭＳ ゴシック" pitchFamily="49" charset="-128"/>
              </a:rPr>
              <a:t>)</a:t>
            </a:r>
            <a:r>
              <a:rPr lang="ja-JP" altLang="en-US" sz="1800" dirty="0" smtClean="0">
                <a:latin typeface="ＭＳ ゴシック" pitchFamily="49" charset="-128"/>
                <a:ea typeface="ＭＳ ゴシック" pitchFamily="49" charset="-128"/>
              </a:rPr>
              <a:t>　</a:t>
            </a:r>
            <a:endParaRPr lang="en-US" altLang="ja-JP" sz="1800" dirty="0" smtClean="0">
              <a:latin typeface="ＭＳ ゴシック" pitchFamily="49" charset="-128"/>
              <a:ea typeface="ＭＳ ゴシック" pitchFamily="49" charset="-128"/>
            </a:endParaRPr>
          </a:p>
          <a:p>
            <a:pPr eaLnBrk="1" hangingPunct="1">
              <a:buFontTx/>
              <a:buNone/>
            </a:pPr>
            <a:r>
              <a:rPr lang="ja-JP" altLang="en-US" sz="1800" dirty="0" smtClean="0">
                <a:latin typeface="ＭＳ ゴシック" pitchFamily="49" charset="-128"/>
                <a:ea typeface="ＭＳ ゴシック" pitchFamily="49" charset="-128"/>
              </a:rPr>
              <a:t>・　校時　　〇校時　</a:t>
            </a:r>
            <a:endParaRPr lang="en-US" altLang="ja-JP" sz="1800" dirty="0" smtClean="0">
              <a:latin typeface="ＭＳ ゴシック" pitchFamily="49" charset="-128"/>
              <a:ea typeface="ＭＳ ゴシック" pitchFamily="49" charset="-128"/>
            </a:endParaRPr>
          </a:p>
          <a:p>
            <a:pPr eaLnBrk="1" hangingPunct="1">
              <a:buFontTx/>
              <a:buNone/>
            </a:pPr>
            <a:r>
              <a:rPr lang="ja-JP" altLang="en-US" sz="1800" dirty="0" smtClean="0">
                <a:latin typeface="ＭＳ ゴシック" pitchFamily="49" charset="-128"/>
                <a:ea typeface="ＭＳ ゴシック" pitchFamily="49" charset="-128"/>
              </a:rPr>
              <a:t>・　場所　　〇年生教室</a:t>
            </a:r>
            <a:endParaRPr lang="en-US" altLang="ja-JP" sz="1800" dirty="0" smtClean="0">
              <a:latin typeface="ＭＳ ゴシック" pitchFamily="49" charset="-128"/>
              <a:ea typeface="ＭＳ ゴシック" pitchFamily="49" charset="-128"/>
            </a:endParaRPr>
          </a:p>
          <a:p>
            <a:pPr eaLnBrk="1" hangingPunct="1">
              <a:buFontTx/>
              <a:buNone/>
            </a:pPr>
            <a:r>
              <a:rPr lang="ja-JP" altLang="en-US" sz="1800" dirty="0" smtClean="0">
                <a:latin typeface="ＭＳ ゴシック" pitchFamily="49" charset="-128"/>
                <a:ea typeface="ＭＳ ゴシック" pitchFamily="49" charset="-128"/>
              </a:rPr>
              <a:t>　　　□□□□先生による「△△△△」　研究授業</a:t>
            </a:r>
            <a:endParaRPr lang="en-US" altLang="ja-JP" sz="1800" dirty="0" smtClean="0">
              <a:latin typeface="ＭＳ ゴシック" pitchFamily="49" charset="-128"/>
              <a:ea typeface="ＭＳ ゴシック" pitchFamily="49" charset="-128"/>
            </a:endParaRPr>
          </a:p>
          <a:p>
            <a:pPr eaLnBrk="1" hangingPunct="1">
              <a:buFontTx/>
              <a:buNone/>
            </a:pPr>
            <a:endParaRPr lang="en-US" altLang="ja-JP" sz="1800" dirty="0" smtClean="0">
              <a:latin typeface="ＭＳ ゴシック" pitchFamily="49" charset="-128"/>
              <a:ea typeface="ＭＳ ゴシック" pitchFamily="49" charset="-128"/>
            </a:endParaRPr>
          </a:p>
          <a:p>
            <a:pPr eaLnBrk="1" hangingPunct="1">
              <a:buFontTx/>
              <a:buNone/>
            </a:pPr>
            <a:r>
              <a:rPr lang="ja-JP" altLang="en-US" sz="1800" dirty="0" smtClean="0">
                <a:latin typeface="ＭＳ ゴシック" pitchFamily="49" charset="-128"/>
                <a:ea typeface="ＭＳ ゴシック" pitchFamily="49" charset="-128"/>
              </a:rPr>
              <a:t>・　単元名　「　　　　　　　　　　　　　　　　　　」</a:t>
            </a:r>
            <a:endParaRPr lang="en-US" altLang="ja-JP" sz="1800" dirty="0" smtClean="0">
              <a:latin typeface="ＭＳ ゴシック" pitchFamily="49" charset="-128"/>
              <a:ea typeface="ＭＳ ゴシック" pitchFamily="49" charset="-128"/>
            </a:endParaRPr>
          </a:p>
          <a:p>
            <a:pPr eaLnBrk="1" hangingPunct="1">
              <a:buFontTx/>
              <a:buNone/>
            </a:pPr>
            <a:endParaRPr lang="en-US" altLang="ja-JP" sz="1800" dirty="0" smtClean="0">
              <a:latin typeface="ＭＳ ゴシック" pitchFamily="49" charset="-128"/>
              <a:ea typeface="ＭＳ ゴシック" pitchFamily="49" charset="-128"/>
            </a:endParaRPr>
          </a:p>
          <a:p>
            <a:pPr eaLnBrk="1" hangingPunct="1">
              <a:buFontTx/>
              <a:buNone/>
            </a:pPr>
            <a:r>
              <a:rPr lang="ja-JP" altLang="en-US" sz="1800" dirty="0" smtClean="0">
                <a:latin typeface="ＭＳ ゴシック" pitchFamily="49" charset="-128"/>
                <a:ea typeface="ＭＳ ゴシック" pitchFamily="49" charset="-128"/>
              </a:rPr>
              <a:t>・　〇〇：〇〇～〇〇：〇〇　授業研究会〇年生教室にて</a:t>
            </a:r>
            <a:endParaRPr lang="en-US" altLang="ja-JP" sz="1800" dirty="0" smtClean="0">
              <a:latin typeface="ＭＳ ゴシック" pitchFamily="49" charset="-128"/>
              <a:ea typeface="ＭＳ ゴシック" pitchFamily="49" charset="-128"/>
            </a:endParaRPr>
          </a:p>
          <a:p>
            <a:pPr eaLnBrk="1" hangingPunct="1">
              <a:buFontTx/>
              <a:buNone/>
            </a:pPr>
            <a:r>
              <a:rPr lang="ja-JP" altLang="en-US" sz="1800" dirty="0" smtClean="0">
                <a:latin typeface="ＭＳ ゴシック" pitchFamily="49" charset="-128"/>
                <a:ea typeface="ＭＳ ゴシック" pitchFamily="49" charset="-128"/>
              </a:rPr>
              <a:t>　　</a:t>
            </a:r>
            <a:endParaRPr lang="en-US" altLang="ja-JP" sz="1800" dirty="0" smtClean="0">
              <a:latin typeface="ＭＳ ゴシック" pitchFamily="49" charset="-128"/>
              <a:ea typeface="ＭＳ ゴシック" pitchFamily="49" charset="-128"/>
            </a:endParaRPr>
          </a:p>
          <a:p>
            <a:pPr eaLnBrk="1" hangingPunct="1">
              <a:buFontTx/>
              <a:buNone/>
            </a:pPr>
            <a:endParaRPr lang="en-US" altLang="ja-JP" sz="1800" dirty="0" smtClean="0">
              <a:latin typeface="ＭＳ ゴシック" pitchFamily="49" charset="-128"/>
              <a:ea typeface="ＭＳ ゴシック" pitchFamily="49" charset="-128"/>
            </a:endParaRPr>
          </a:p>
          <a:p>
            <a:pPr eaLnBrk="1" hangingPunct="1">
              <a:buFontTx/>
              <a:buNone/>
            </a:pPr>
            <a:endParaRPr lang="en-US" altLang="ja-JP" sz="1800" dirty="0" smtClean="0">
              <a:latin typeface="ＭＳ ゴシック" pitchFamily="49" charset="-128"/>
              <a:ea typeface="ＭＳ ゴシック" pitchFamily="49" charset="-128"/>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755650" y="1492250"/>
            <a:ext cx="7772400" cy="777875"/>
          </a:xfrm>
        </p:spPr>
        <p:txBody>
          <a:bodyPr/>
          <a:lstStyle/>
          <a:p>
            <a:pPr eaLnBrk="1" hangingPunct="1"/>
            <a:r>
              <a:rPr lang="ja-JP" altLang="en-US" smtClean="0">
                <a:latin typeface="ＭＳ ゴシック" pitchFamily="49" charset="-128"/>
                <a:ea typeface="ＭＳ ゴシック" pitchFamily="49" charset="-128"/>
              </a:rPr>
              <a:t>第〇回　授業研究会</a:t>
            </a:r>
          </a:p>
        </p:txBody>
      </p:sp>
      <p:sp>
        <p:nvSpPr>
          <p:cNvPr id="2051" name="Rectangle 3"/>
          <p:cNvSpPr>
            <a:spLocks noGrp="1" noChangeArrowheads="1"/>
          </p:cNvSpPr>
          <p:nvPr>
            <p:ph type="subTitle" idx="1"/>
          </p:nvPr>
        </p:nvSpPr>
        <p:spPr>
          <a:xfrm>
            <a:off x="179388" y="2355850"/>
            <a:ext cx="8640762" cy="1404938"/>
          </a:xfrm>
        </p:spPr>
        <p:txBody>
          <a:bodyPr rtlCol="0">
            <a:normAutofit fontScale="92500" lnSpcReduction="20000"/>
          </a:bodyPr>
          <a:lstStyle/>
          <a:p>
            <a:pPr eaLnBrk="1" fontAlgn="auto" hangingPunct="1">
              <a:spcAft>
                <a:spcPts val="0"/>
              </a:spcAft>
              <a:defRPr/>
            </a:pPr>
            <a:r>
              <a:rPr lang="ja-JP" altLang="en-US" sz="4800" dirty="0" smtClean="0">
                <a:latin typeface="ＭＳ ゴシック" panose="020B0609070205080204" pitchFamily="49" charset="-128"/>
                <a:ea typeface="ＭＳ ゴシック" panose="020B0609070205080204" pitchFamily="49" charset="-128"/>
              </a:rPr>
              <a:t>ご協力ありがとうございました。</a:t>
            </a:r>
            <a:endParaRPr lang="en-US" altLang="ja-JP" sz="4800" dirty="0" smtClean="0">
              <a:latin typeface="ＭＳ ゴシック" panose="020B0609070205080204" pitchFamily="49" charset="-128"/>
              <a:ea typeface="ＭＳ ゴシック" panose="020B0609070205080204" pitchFamily="49" charset="-128"/>
            </a:endParaRPr>
          </a:p>
          <a:p>
            <a:pPr eaLnBrk="1" fontAlgn="auto" hangingPunct="1">
              <a:spcAft>
                <a:spcPts val="0"/>
              </a:spcAft>
              <a:defRPr/>
            </a:pPr>
            <a:r>
              <a:rPr lang="ja-JP" altLang="en-US" sz="4800" dirty="0" smtClean="0">
                <a:solidFill>
                  <a:srgbClr val="7030A0"/>
                </a:solidFill>
                <a:latin typeface="ＭＳ ゴシック" panose="020B0609070205080204" pitchFamily="49" charset="-128"/>
                <a:ea typeface="ＭＳ ゴシック" panose="020B0609070205080204" pitchFamily="49" charset="-128"/>
              </a:rPr>
              <a:t>お疲れ様でした。</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2056</TotalTime>
  <Words>424</Words>
  <Application>Microsoft Office PowerPoint</Application>
  <PresentationFormat>画面に合わせる (16:9)</PresentationFormat>
  <Paragraphs>84</Paragraphs>
  <Slides>8</Slides>
  <Notes>6</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8</vt:i4>
      </vt:variant>
    </vt:vector>
  </HeadingPairs>
  <TitlesOfParts>
    <vt:vector size="15" baseType="lpstr">
      <vt:lpstr>ＭＳ Ｐゴシック</vt:lpstr>
      <vt:lpstr>ＭＳ ゴシック</vt:lpstr>
      <vt:lpstr>ヒラギノ明朝 ProN W6</vt:lpstr>
      <vt:lpstr>Arial</vt:lpstr>
      <vt:lpstr>Calibri</vt:lpstr>
      <vt:lpstr>Comic Sans MS</vt:lpstr>
      <vt:lpstr>Office ​​テーマ</vt:lpstr>
      <vt:lpstr>第〇回　授業研究会</vt:lpstr>
      <vt:lpstr>授業研究会の会順</vt:lpstr>
      <vt:lpstr>PowerPoint プレゼンテーション</vt:lpstr>
      <vt:lpstr>PowerPoint プレゼンテーション</vt:lpstr>
      <vt:lpstr>PowerPoint プレゼンテーション</vt:lpstr>
      <vt:lpstr>　　　　　　５Ｗ１Ｈの記入例　　　　　※赤字は加筆修正した内容</vt:lpstr>
      <vt:lpstr> 第〇回　校内授業研究会のお知らせ</vt:lpstr>
      <vt:lpstr>第〇回　授業研究会</vt:lpstr>
    </vt:vector>
  </TitlesOfParts>
  <Company>Toshiba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第１回　授業研究会</dc:title>
  <dc:creator>佐伯　美和</dc:creator>
  <cp:lastModifiedBy>小林 秀憲</cp:lastModifiedBy>
  <cp:revision>109</cp:revision>
  <dcterms:created xsi:type="dcterms:W3CDTF">2014-05-27T19:18:41Z</dcterms:created>
  <dcterms:modified xsi:type="dcterms:W3CDTF">2015-02-23T04:43:13Z</dcterms:modified>
</cp:coreProperties>
</file>