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4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0075B-CB53-4FE0-9EFE-96AD11139058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4AFC4-3430-45F1-8B89-454B280F23C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4B846-8301-4517-B46C-1630FCE646B4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B8F10-D8B8-4603-B5D8-2B2D1135B5D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F73A4-797A-4317-8857-AAEB08D71B4A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26E35-ACAF-468E-BD65-239B2E76112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C83A4-27B0-4A6D-8327-61012836564B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C0A19-00DB-4FCA-BE66-EC4AE451929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9BC66-F527-4563-8816-F85DBBE69781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E6A08-EFC8-4C3A-A054-CFA18EE30D0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D73AD-1A10-4CFB-BCC0-574DFF2B7C9E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D86F8-F8DB-4706-91FE-B551519915E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0C6E3-A13E-4093-88E5-EEAE63AE3BE5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18F25-E74D-464C-BE42-E0CE48FA358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C93F1-65FD-47FD-809D-9A0785F3FC64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03ECA-9BAB-4525-8892-6F125858006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22936-622A-473A-93FE-CCC9BEE4BF7E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31D98-6C7E-47E2-A9CE-80C97B957EF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03D8A-9FCC-4062-8A5A-30C9831D9453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DE268-98F5-48E5-B3A9-122A03C44AD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DAC73-52F3-4E51-B325-67A19D42FD3B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5ACFC-B8D9-4013-B65C-5D3F7109E4C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397E02A-51E5-4D9C-840D-084BE1BAF78C}" type="datetimeFigureOut">
              <a:rPr lang="ja-JP" altLang="en-US"/>
              <a:pPr>
                <a:defRPr/>
              </a:pPr>
              <a:t>2013/2/25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F0599A-B71A-4621-BB15-995B71B5BF6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二等辺三角形 12"/>
          <p:cNvSpPr/>
          <p:nvPr/>
        </p:nvSpPr>
        <p:spPr>
          <a:xfrm>
            <a:off x="4025900" y="2517775"/>
            <a:ext cx="641350" cy="655638"/>
          </a:xfrm>
          <a:custGeom>
            <a:avLst/>
            <a:gdLst>
              <a:gd name="connsiteX0" fmla="*/ 0 w 432048"/>
              <a:gd name="connsiteY0" fmla="*/ 1008112 h 1008112"/>
              <a:gd name="connsiteX1" fmla="*/ 216024 w 432048"/>
              <a:gd name="connsiteY1" fmla="*/ 0 h 1008112"/>
              <a:gd name="connsiteX2" fmla="*/ 432048 w 432048"/>
              <a:gd name="connsiteY2" fmla="*/ 1008112 h 1008112"/>
              <a:gd name="connsiteX3" fmla="*/ 0 w 432048"/>
              <a:gd name="connsiteY3" fmla="*/ 1008112 h 1008112"/>
              <a:gd name="connsiteX0" fmla="*/ 0 w 637322"/>
              <a:gd name="connsiteY0" fmla="*/ 1008112 h 1008112"/>
              <a:gd name="connsiteX1" fmla="*/ 216024 w 637322"/>
              <a:gd name="connsiteY1" fmla="*/ 0 h 1008112"/>
              <a:gd name="connsiteX2" fmla="*/ 637322 w 637322"/>
              <a:gd name="connsiteY2" fmla="*/ 998782 h 1008112"/>
              <a:gd name="connsiteX3" fmla="*/ 0 w 637322"/>
              <a:gd name="connsiteY3" fmla="*/ 1008112 h 1008112"/>
              <a:gd name="connsiteX0" fmla="*/ 0 w 637322"/>
              <a:gd name="connsiteY0" fmla="*/ 1008112 h 1097305"/>
              <a:gd name="connsiteX1" fmla="*/ 216024 w 637322"/>
              <a:gd name="connsiteY1" fmla="*/ 0 h 1097305"/>
              <a:gd name="connsiteX2" fmla="*/ 637322 w 637322"/>
              <a:gd name="connsiteY2" fmla="*/ 998782 h 1097305"/>
              <a:gd name="connsiteX3" fmla="*/ 0 w 637322"/>
              <a:gd name="connsiteY3" fmla="*/ 1008112 h 1097305"/>
              <a:gd name="connsiteX0" fmla="*/ 0 w 637322"/>
              <a:gd name="connsiteY0" fmla="*/ 1008112 h 1122180"/>
              <a:gd name="connsiteX1" fmla="*/ 216024 w 637322"/>
              <a:gd name="connsiteY1" fmla="*/ 0 h 1122180"/>
              <a:gd name="connsiteX2" fmla="*/ 637322 w 637322"/>
              <a:gd name="connsiteY2" fmla="*/ 998782 h 1122180"/>
              <a:gd name="connsiteX3" fmla="*/ 0 w 637322"/>
              <a:gd name="connsiteY3" fmla="*/ 1008112 h 1122180"/>
              <a:gd name="connsiteX0" fmla="*/ 0 w 637322"/>
              <a:gd name="connsiteY0" fmla="*/ 1008112 h 1126326"/>
              <a:gd name="connsiteX1" fmla="*/ 216024 w 637322"/>
              <a:gd name="connsiteY1" fmla="*/ 0 h 1126326"/>
              <a:gd name="connsiteX2" fmla="*/ 637322 w 637322"/>
              <a:gd name="connsiteY2" fmla="*/ 998782 h 1126326"/>
              <a:gd name="connsiteX3" fmla="*/ 0 w 637322"/>
              <a:gd name="connsiteY3" fmla="*/ 1008112 h 1126326"/>
              <a:gd name="connsiteX0" fmla="*/ 0 w 637322"/>
              <a:gd name="connsiteY0" fmla="*/ 1008112 h 1164366"/>
              <a:gd name="connsiteX1" fmla="*/ 216024 w 637322"/>
              <a:gd name="connsiteY1" fmla="*/ 0 h 1164366"/>
              <a:gd name="connsiteX2" fmla="*/ 637322 w 637322"/>
              <a:gd name="connsiteY2" fmla="*/ 998782 h 1164366"/>
              <a:gd name="connsiteX3" fmla="*/ 0 w 637322"/>
              <a:gd name="connsiteY3" fmla="*/ 1008112 h 1164366"/>
              <a:gd name="connsiteX0" fmla="*/ 0 w 637322"/>
              <a:gd name="connsiteY0" fmla="*/ 1008112 h 1186134"/>
              <a:gd name="connsiteX1" fmla="*/ 216024 w 637322"/>
              <a:gd name="connsiteY1" fmla="*/ 0 h 1186134"/>
              <a:gd name="connsiteX2" fmla="*/ 637322 w 637322"/>
              <a:gd name="connsiteY2" fmla="*/ 998782 h 1186134"/>
              <a:gd name="connsiteX3" fmla="*/ 0 w 637322"/>
              <a:gd name="connsiteY3" fmla="*/ 1008112 h 1186134"/>
              <a:gd name="connsiteX0" fmla="*/ 0 w 637322"/>
              <a:gd name="connsiteY0" fmla="*/ 1008112 h 1144023"/>
              <a:gd name="connsiteX1" fmla="*/ 216024 w 637322"/>
              <a:gd name="connsiteY1" fmla="*/ 0 h 1144023"/>
              <a:gd name="connsiteX2" fmla="*/ 637322 w 637322"/>
              <a:gd name="connsiteY2" fmla="*/ 998782 h 1144023"/>
              <a:gd name="connsiteX3" fmla="*/ 0 w 637322"/>
              <a:gd name="connsiteY3" fmla="*/ 1008112 h 1144023"/>
              <a:gd name="connsiteX0" fmla="*/ 0 w 660768"/>
              <a:gd name="connsiteY0" fmla="*/ 1008112 h 1138874"/>
              <a:gd name="connsiteX1" fmla="*/ 216024 w 660768"/>
              <a:gd name="connsiteY1" fmla="*/ 0 h 1138874"/>
              <a:gd name="connsiteX2" fmla="*/ 660768 w 660768"/>
              <a:gd name="connsiteY2" fmla="*/ 987059 h 1138874"/>
              <a:gd name="connsiteX3" fmla="*/ 0 w 660768"/>
              <a:gd name="connsiteY3" fmla="*/ 1008112 h 1138874"/>
              <a:gd name="connsiteX0" fmla="*/ 486260 w 1147028"/>
              <a:gd name="connsiteY0" fmla="*/ 1008112 h 1138874"/>
              <a:gd name="connsiteX1" fmla="*/ 0 w 1147028"/>
              <a:gd name="connsiteY1" fmla="*/ 916565 h 1138874"/>
              <a:gd name="connsiteX2" fmla="*/ 702284 w 1147028"/>
              <a:gd name="connsiteY2" fmla="*/ 0 h 1138874"/>
              <a:gd name="connsiteX3" fmla="*/ 1147028 w 1147028"/>
              <a:gd name="connsiteY3" fmla="*/ 987059 h 1138874"/>
              <a:gd name="connsiteX4" fmla="*/ 486260 w 1147028"/>
              <a:gd name="connsiteY4" fmla="*/ 1008112 h 1138874"/>
              <a:gd name="connsiteX0" fmla="*/ 486260 w 1147028"/>
              <a:gd name="connsiteY0" fmla="*/ 1039373 h 1170135"/>
              <a:gd name="connsiteX1" fmla="*/ 0 w 1147028"/>
              <a:gd name="connsiteY1" fmla="*/ 947826 h 1170135"/>
              <a:gd name="connsiteX2" fmla="*/ 702284 w 1147028"/>
              <a:gd name="connsiteY2" fmla="*/ 0 h 1170135"/>
              <a:gd name="connsiteX3" fmla="*/ 1147028 w 1147028"/>
              <a:gd name="connsiteY3" fmla="*/ 1018320 h 1170135"/>
              <a:gd name="connsiteX4" fmla="*/ 486260 w 1147028"/>
              <a:gd name="connsiteY4" fmla="*/ 1039373 h 1170135"/>
              <a:gd name="connsiteX0" fmla="*/ 458907 w 1147028"/>
              <a:gd name="connsiteY0" fmla="*/ 1164419 h 1254590"/>
              <a:gd name="connsiteX1" fmla="*/ 0 w 1147028"/>
              <a:gd name="connsiteY1" fmla="*/ 947826 h 1254590"/>
              <a:gd name="connsiteX2" fmla="*/ 702284 w 1147028"/>
              <a:gd name="connsiteY2" fmla="*/ 0 h 1254590"/>
              <a:gd name="connsiteX3" fmla="*/ 1147028 w 1147028"/>
              <a:gd name="connsiteY3" fmla="*/ 1018320 h 1254590"/>
              <a:gd name="connsiteX4" fmla="*/ 458907 w 1147028"/>
              <a:gd name="connsiteY4" fmla="*/ 1164419 h 1254590"/>
              <a:gd name="connsiteX0" fmla="*/ 458907 w 1147028"/>
              <a:gd name="connsiteY0" fmla="*/ 1164419 h 1173514"/>
              <a:gd name="connsiteX1" fmla="*/ 0 w 1147028"/>
              <a:gd name="connsiteY1" fmla="*/ 947826 h 1173514"/>
              <a:gd name="connsiteX2" fmla="*/ 702284 w 1147028"/>
              <a:gd name="connsiteY2" fmla="*/ 0 h 1173514"/>
              <a:gd name="connsiteX3" fmla="*/ 1147028 w 1147028"/>
              <a:gd name="connsiteY3" fmla="*/ 1018320 h 1173514"/>
              <a:gd name="connsiteX4" fmla="*/ 458907 w 1147028"/>
              <a:gd name="connsiteY4" fmla="*/ 1164419 h 1173514"/>
              <a:gd name="connsiteX0" fmla="*/ 415922 w 1147028"/>
              <a:gd name="connsiteY0" fmla="*/ 1156604 h 1167225"/>
              <a:gd name="connsiteX1" fmla="*/ 0 w 1147028"/>
              <a:gd name="connsiteY1" fmla="*/ 947826 h 1167225"/>
              <a:gd name="connsiteX2" fmla="*/ 702284 w 1147028"/>
              <a:gd name="connsiteY2" fmla="*/ 0 h 1167225"/>
              <a:gd name="connsiteX3" fmla="*/ 1147028 w 1147028"/>
              <a:gd name="connsiteY3" fmla="*/ 1018320 h 1167225"/>
              <a:gd name="connsiteX4" fmla="*/ 415922 w 1147028"/>
              <a:gd name="connsiteY4" fmla="*/ 1156604 h 1167225"/>
              <a:gd name="connsiteX0" fmla="*/ 415922 w 1147028"/>
              <a:gd name="connsiteY0" fmla="*/ 1156604 h 1174327"/>
              <a:gd name="connsiteX1" fmla="*/ 0 w 1147028"/>
              <a:gd name="connsiteY1" fmla="*/ 947826 h 1174327"/>
              <a:gd name="connsiteX2" fmla="*/ 702284 w 1147028"/>
              <a:gd name="connsiteY2" fmla="*/ 0 h 1174327"/>
              <a:gd name="connsiteX3" fmla="*/ 1147028 w 1147028"/>
              <a:gd name="connsiteY3" fmla="*/ 1018320 h 1174327"/>
              <a:gd name="connsiteX4" fmla="*/ 415922 w 1147028"/>
              <a:gd name="connsiteY4" fmla="*/ 1156604 h 1174327"/>
              <a:gd name="connsiteX0" fmla="*/ 415922 w 1147028"/>
              <a:gd name="connsiteY0" fmla="*/ 1156604 h 1179484"/>
              <a:gd name="connsiteX1" fmla="*/ 0 w 1147028"/>
              <a:gd name="connsiteY1" fmla="*/ 947826 h 1179484"/>
              <a:gd name="connsiteX2" fmla="*/ 702284 w 1147028"/>
              <a:gd name="connsiteY2" fmla="*/ 0 h 1179484"/>
              <a:gd name="connsiteX3" fmla="*/ 1147028 w 1147028"/>
              <a:gd name="connsiteY3" fmla="*/ 1018320 h 1179484"/>
              <a:gd name="connsiteX4" fmla="*/ 415922 w 1147028"/>
              <a:gd name="connsiteY4" fmla="*/ 1156604 h 1179484"/>
              <a:gd name="connsiteX0" fmla="*/ 580045 w 1147028"/>
              <a:gd name="connsiteY0" fmla="*/ 1164420 h 1184994"/>
              <a:gd name="connsiteX1" fmla="*/ 0 w 1147028"/>
              <a:gd name="connsiteY1" fmla="*/ 947826 h 1184994"/>
              <a:gd name="connsiteX2" fmla="*/ 702284 w 1147028"/>
              <a:gd name="connsiteY2" fmla="*/ 0 h 1184994"/>
              <a:gd name="connsiteX3" fmla="*/ 1147028 w 1147028"/>
              <a:gd name="connsiteY3" fmla="*/ 1018320 h 1184994"/>
              <a:gd name="connsiteX4" fmla="*/ 580045 w 1147028"/>
              <a:gd name="connsiteY4" fmla="*/ 1164420 h 1184994"/>
              <a:gd name="connsiteX0" fmla="*/ 580045 w 1147028"/>
              <a:gd name="connsiteY0" fmla="*/ 1164420 h 1172866"/>
              <a:gd name="connsiteX1" fmla="*/ 0 w 1147028"/>
              <a:gd name="connsiteY1" fmla="*/ 947826 h 1172866"/>
              <a:gd name="connsiteX2" fmla="*/ 702284 w 1147028"/>
              <a:gd name="connsiteY2" fmla="*/ 0 h 1172866"/>
              <a:gd name="connsiteX3" fmla="*/ 1147028 w 1147028"/>
              <a:gd name="connsiteY3" fmla="*/ 1018320 h 1172866"/>
              <a:gd name="connsiteX4" fmla="*/ 580045 w 1147028"/>
              <a:gd name="connsiteY4" fmla="*/ 1164420 h 1172866"/>
              <a:gd name="connsiteX0" fmla="*/ 580045 w 1147028"/>
              <a:gd name="connsiteY0" fmla="*/ 1164420 h 1164420"/>
              <a:gd name="connsiteX1" fmla="*/ 0 w 1147028"/>
              <a:gd name="connsiteY1" fmla="*/ 947826 h 1164420"/>
              <a:gd name="connsiteX2" fmla="*/ 702284 w 1147028"/>
              <a:gd name="connsiteY2" fmla="*/ 0 h 1164420"/>
              <a:gd name="connsiteX3" fmla="*/ 1147028 w 1147028"/>
              <a:gd name="connsiteY3" fmla="*/ 1018320 h 1164420"/>
              <a:gd name="connsiteX4" fmla="*/ 580045 w 1147028"/>
              <a:gd name="connsiteY4" fmla="*/ 1164420 h 1164420"/>
              <a:gd name="connsiteX0" fmla="*/ 580045 w 1147028"/>
              <a:gd name="connsiteY0" fmla="*/ 1164420 h 1164420"/>
              <a:gd name="connsiteX1" fmla="*/ 0 w 1147028"/>
              <a:gd name="connsiteY1" fmla="*/ 947826 h 1164420"/>
              <a:gd name="connsiteX2" fmla="*/ 702284 w 1147028"/>
              <a:gd name="connsiteY2" fmla="*/ 0 h 1164420"/>
              <a:gd name="connsiteX3" fmla="*/ 1147028 w 1147028"/>
              <a:gd name="connsiteY3" fmla="*/ 1018320 h 1164420"/>
              <a:gd name="connsiteX4" fmla="*/ 580045 w 1147028"/>
              <a:gd name="connsiteY4" fmla="*/ 1164420 h 1164420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537061 w 1147028"/>
              <a:gd name="connsiteY0" fmla="*/ 1156605 h 1156605"/>
              <a:gd name="connsiteX1" fmla="*/ 0 w 1147028"/>
              <a:gd name="connsiteY1" fmla="*/ 947826 h 1156605"/>
              <a:gd name="connsiteX2" fmla="*/ 702284 w 1147028"/>
              <a:gd name="connsiteY2" fmla="*/ 0 h 1156605"/>
              <a:gd name="connsiteX3" fmla="*/ 1147028 w 1147028"/>
              <a:gd name="connsiteY3" fmla="*/ 1018320 h 1156605"/>
              <a:gd name="connsiteX4" fmla="*/ 537061 w 1147028"/>
              <a:gd name="connsiteY4" fmla="*/ 1156605 h 1156605"/>
              <a:gd name="connsiteX0" fmla="*/ 537061 w 1147028"/>
              <a:gd name="connsiteY0" fmla="*/ 1156605 h 1173114"/>
              <a:gd name="connsiteX1" fmla="*/ 0 w 1147028"/>
              <a:gd name="connsiteY1" fmla="*/ 947826 h 1173114"/>
              <a:gd name="connsiteX2" fmla="*/ 702284 w 1147028"/>
              <a:gd name="connsiteY2" fmla="*/ 0 h 1173114"/>
              <a:gd name="connsiteX3" fmla="*/ 1147028 w 1147028"/>
              <a:gd name="connsiteY3" fmla="*/ 1018320 h 1173114"/>
              <a:gd name="connsiteX4" fmla="*/ 537061 w 1147028"/>
              <a:gd name="connsiteY4" fmla="*/ 1156605 h 1173114"/>
              <a:gd name="connsiteX0" fmla="*/ 427646 w 1147028"/>
              <a:gd name="connsiteY0" fmla="*/ 1133159 h 1157402"/>
              <a:gd name="connsiteX1" fmla="*/ 0 w 1147028"/>
              <a:gd name="connsiteY1" fmla="*/ 947826 h 1157402"/>
              <a:gd name="connsiteX2" fmla="*/ 702284 w 1147028"/>
              <a:gd name="connsiteY2" fmla="*/ 0 h 1157402"/>
              <a:gd name="connsiteX3" fmla="*/ 1147028 w 1147028"/>
              <a:gd name="connsiteY3" fmla="*/ 1018320 h 1157402"/>
              <a:gd name="connsiteX4" fmla="*/ 427646 w 1147028"/>
              <a:gd name="connsiteY4" fmla="*/ 1133159 h 1157402"/>
              <a:gd name="connsiteX0" fmla="*/ 427646 w 1147028"/>
              <a:gd name="connsiteY0" fmla="*/ 1133159 h 1174205"/>
              <a:gd name="connsiteX1" fmla="*/ 0 w 1147028"/>
              <a:gd name="connsiteY1" fmla="*/ 947826 h 1174205"/>
              <a:gd name="connsiteX2" fmla="*/ 702284 w 1147028"/>
              <a:gd name="connsiteY2" fmla="*/ 0 h 1174205"/>
              <a:gd name="connsiteX3" fmla="*/ 1147028 w 1147028"/>
              <a:gd name="connsiteY3" fmla="*/ 1018320 h 1174205"/>
              <a:gd name="connsiteX4" fmla="*/ 427646 w 1147028"/>
              <a:gd name="connsiteY4" fmla="*/ 1133159 h 1174205"/>
              <a:gd name="connsiteX0" fmla="*/ 427647 w 1147029"/>
              <a:gd name="connsiteY0" fmla="*/ 1133159 h 1174205"/>
              <a:gd name="connsiteX1" fmla="*/ 1 w 1147029"/>
              <a:gd name="connsiteY1" fmla="*/ 947826 h 1174205"/>
              <a:gd name="connsiteX2" fmla="*/ 702285 w 1147029"/>
              <a:gd name="connsiteY2" fmla="*/ 0 h 1174205"/>
              <a:gd name="connsiteX3" fmla="*/ 1147029 w 1147029"/>
              <a:gd name="connsiteY3" fmla="*/ 1018320 h 1174205"/>
              <a:gd name="connsiteX4" fmla="*/ 427647 w 1147029"/>
              <a:gd name="connsiteY4" fmla="*/ 1133159 h 1174205"/>
              <a:gd name="connsiteX0" fmla="*/ 431554 w 1147029"/>
              <a:gd name="connsiteY0" fmla="*/ 1160513 h 1193331"/>
              <a:gd name="connsiteX1" fmla="*/ 1 w 1147029"/>
              <a:gd name="connsiteY1" fmla="*/ 947826 h 1193331"/>
              <a:gd name="connsiteX2" fmla="*/ 702285 w 1147029"/>
              <a:gd name="connsiteY2" fmla="*/ 0 h 1193331"/>
              <a:gd name="connsiteX3" fmla="*/ 1147029 w 1147029"/>
              <a:gd name="connsiteY3" fmla="*/ 1018320 h 1193331"/>
              <a:gd name="connsiteX4" fmla="*/ 431554 w 1147029"/>
              <a:gd name="connsiteY4" fmla="*/ 1160513 h 1193331"/>
              <a:gd name="connsiteX0" fmla="*/ 431556 w 1147031"/>
              <a:gd name="connsiteY0" fmla="*/ 1160513 h 1193331"/>
              <a:gd name="connsiteX1" fmla="*/ 3 w 1147031"/>
              <a:gd name="connsiteY1" fmla="*/ 947826 h 1193331"/>
              <a:gd name="connsiteX2" fmla="*/ 702287 w 1147031"/>
              <a:gd name="connsiteY2" fmla="*/ 0 h 1193331"/>
              <a:gd name="connsiteX3" fmla="*/ 1147031 w 1147031"/>
              <a:gd name="connsiteY3" fmla="*/ 1018320 h 1193331"/>
              <a:gd name="connsiteX4" fmla="*/ 431556 w 1147031"/>
              <a:gd name="connsiteY4" fmla="*/ 1160513 h 1193331"/>
              <a:gd name="connsiteX0" fmla="*/ 603494 w 1147030"/>
              <a:gd name="connsiteY0" fmla="*/ 1187867 h 1214487"/>
              <a:gd name="connsiteX1" fmla="*/ 2 w 1147030"/>
              <a:gd name="connsiteY1" fmla="*/ 947826 h 1214487"/>
              <a:gd name="connsiteX2" fmla="*/ 702286 w 1147030"/>
              <a:gd name="connsiteY2" fmla="*/ 0 h 1214487"/>
              <a:gd name="connsiteX3" fmla="*/ 1147030 w 1147030"/>
              <a:gd name="connsiteY3" fmla="*/ 1018320 h 1214487"/>
              <a:gd name="connsiteX4" fmla="*/ 603494 w 1147030"/>
              <a:gd name="connsiteY4" fmla="*/ 1187867 h 1214487"/>
              <a:gd name="connsiteX0" fmla="*/ 595679 w 1147030"/>
              <a:gd name="connsiteY0" fmla="*/ 1230852 h 1250795"/>
              <a:gd name="connsiteX1" fmla="*/ 2 w 1147030"/>
              <a:gd name="connsiteY1" fmla="*/ 947826 h 1250795"/>
              <a:gd name="connsiteX2" fmla="*/ 702286 w 1147030"/>
              <a:gd name="connsiteY2" fmla="*/ 0 h 1250795"/>
              <a:gd name="connsiteX3" fmla="*/ 1147030 w 1147030"/>
              <a:gd name="connsiteY3" fmla="*/ 1018320 h 1250795"/>
              <a:gd name="connsiteX4" fmla="*/ 595679 w 1147030"/>
              <a:gd name="connsiteY4" fmla="*/ 1230852 h 1250795"/>
              <a:gd name="connsiteX0" fmla="*/ 595679 w 1147030"/>
              <a:gd name="connsiteY0" fmla="*/ 1230852 h 1231325"/>
              <a:gd name="connsiteX1" fmla="*/ 2 w 1147030"/>
              <a:gd name="connsiteY1" fmla="*/ 947826 h 1231325"/>
              <a:gd name="connsiteX2" fmla="*/ 702286 w 1147030"/>
              <a:gd name="connsiteY2" fmla="*/ 0 h 1231325"/>
              <a:gd name="connsiteX3" fmla="*/ 1147030 w 1147030"/>
              <a:gd name="connsiteY3" fmla="*/ 1018320 h 1231325"/>
              <a:gd name="connsiteX4" fmla="*/ 595679 w 1147030"/>
              <a:gd name="connsiteY4" fmla="*/ 1230852 h 1231325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630848 w 1147030"/>
              <a:gd name="connsiteY0" fmla="*/ 1207405 h 1210347"/>
              <a:gd name="connsiteX1" fmla="*/ 2 w 1147030"/>
              <a:gd name="connsiteY1" fmla="*/ 947826 h 1210347"/>
              <a:gd name="connsiteX2" fmla="*/ 702286 w 1147030"/>
              <a:gd name="connsiteY2" fmla="*/ 0 h 1210347"/>
              <a:gd name="connsiteX3" fmla="*/ 1147030 w 1147030"/>
              <a:gd name="connsiteY3" fmla="*/ 1018320 h 1210347"/>
              <a:gd name="connsiteX4" fmla="*/ 630848 w 1147030"/>
              <a:gd name="connsiteY4" fmla="*/ 1207405 h 1210347"/>
              <a:gd name="connsiteX0" fmla="*/ 544879 w 1147030"/>
              <a:gd name="connsiteY0" fmla="*/ 1183959 h 1189393"/>
              <a:gd name="connsiteX1" fmla="*/ 2 w 1147030"/>
              <a:gd name="connsiteY1" fmla="*/ 947826 h 1189393"/>
              <a:gd name="connsiteX2" fmla="*/ 702286 w 1147030"/>
              <a:gd name="connsiteY2" fmla="*/ 0 h 1189393"/>
              <a:gd name="connsiteX3" fmla="*/ 1147030 w 1147030"/>
              <a:gd name="connsiteY3" fmla="*/ 1018320 h 1189393"/>
              <a:gd name="connsiteX4" fmla="*/ 544879 w 1147030"/>
              <a:gd name="connsiteY4" fmla="*/ 1183959 h 1189393"/>
              <a:gd name="connsiteX0" fmla="*/ 544879 w 1147030"/>
              <a:gd name="connsiteY0" fmla="*/ 1183959 h 1186174"/>
              <a:gd name="connsiteX1" fmla="*/ 2 w 1147030"/>
              <a:gd name="connsiteY1" fmla="*/ 947826 h 1186174"/>
              <a:gd name="connsiteX2" fmla="*/ 702286 w 1147030"/>
              <a:gd name="connsiteY2" fmla="*/ 0 h 1186174"/>
              <a:gd name="connsiteX3" fmla="*/ 1147030 w 1147030"/>
              <a:gd name="connsiteY3" fmla="*/ 1018320 h 1186174"/>
              <a:gd name="connsiteX4" fmla="*/ 544879 w 1147030"/>
              <a:gd name="connsiteY4" fmla="*/ 1183959 h 1186174"/>
              <a:gd name="connsiteX0" fmla="*/ 544879 w 1147030"/>
              <a:gd name="connsiteY0" fmla="*/ 1183959 h 1187769"/>
              <a:gd name="connsiteX1" fmla="*/ 2 w 1147030"/>
              <a:gd name="connsiteY1" fmla="*/ 947826 h 1187769"/>
              <a:gd name="connsiteX2" fmla="*/ 702286 w 1147030"/>
              <a:gd name="connsiteY2" fmla="*/ 0 h 1187769"/>
              <a:gd name="connsiteX3" fmla="*/ 1147030 w 1147030"/>
              <a:gd name="connsiteY3" fmla="*/ 1018320 h 1187769"/>
              <a:gd name="connsiteX4" fmla="*/ 544879 w 1147030"/>
              <a:gd name="connsiteY4" fmla="*/ 1183959 h 1187769"/>
              <a:gd name="connsiteX0" fmla="*/ 615218 w 1147030"/>
              <a:gd name="connsiteY0" fmla="*/ 1180051 h 1184443"/>
              <a:gd name="connsiteX1" fmla="*/ 2 w 1147030"/>
              <a:gd name="connsiteY1" fmla="*/ 947826 h 1184443"/>
              <a:gd name="connsiteX2" fmla="*/ 702286 w 1147030"/>
              <a:gd name="connsiteY2" fmla="*/ 0 h 1184443"/>
              <a:gd name="connsiteX3" fmla="*/ 1147030 w 1147030"/>
              <a:gd name="connsiteY3" fmla="*/ 1018320 h 1184443"/>
              <a:gd name="connsiteX4" fmla="*/ 615218 w 1147030"/>
              <a:gd name="connsiteY4" fmla="*/ 1180051 h 1184443"/>
              <a:gd name="connsiteX0" fmla="*/ 615218 w 1147030"/>
              <a:gd name="connsiteY0" fmla="*/ 1180051 h 1184443"/>
              <a:gd name="connsiteX1" fmla="*/ 2 w 1147030"/>
              <a:gd name="connsiteY1" fmla="*/ 947826 h 1184443"/>
              <a:gd name="connsiteX2" fmla="*/ 702286 w 1147030"/>
              <a:gd name="connsiteY2" fmla="*/ 0 h 1184443"/>
              <a:gd name="connsiteX3" fmla="*/ 1147030 w 1147030"/>
              <a:gd name="connsiteY3" fmla="*/ 1018320 h 1184443"/>
              <a:gd name="connsiteX4" fmla="*/ 615218 w 1147030"/>
              <a:gd name="connsiteY4" fmla="*/ 1180051 h 1184443"/>
              <a:gd name="connsiteX0" fmla="*/ 615218 w 1154846"/>
              <a:gd name="connsiteY0" fmla="*/ 1180051 h 1182534"/>
              <a:gd name="connsiteX1" fmla="*/ 2 w 1154846"/>
              <a:gd name="connsiteY1" fmla="*/ 947826 h 1182534"/>
              <a:gd name="connsiteX2" fmla="*/ 702286 w 1154846"/>
              <a:gd name="connsiteY2" fmla="*/ 0 h 1182534"/>
              <a:gd name="connsiteX3" fmla="*/ 1154846 w 1154846"/>
              <a:gd name="connsiteY3" fmla="*/ 1002689 h 1182534"/>
              <a:gd name="connsiteX4" fmla="*/ 615218 w 1154846"/>
              <a:gd name="connsiteY4" fmla="*/ 1180051 h 1182534"/>
              <a:gd name="connsiteX0" fmla="*/ 615218 w 1154846"/>
              <a:gd name="connsiteY0" fmla="*/ 1180051 h 1180321"/>
              <a:gd name="connsiteX1" fmla="*/ 2 w 1154846"/>
              <a:gd name="connsiteY1" fmla="*/ 947826 h 1180321"/>
              <a:gd name="connsiteX2" fmla="*/ 702286 w 1154846"/>
              <a:gd name="connsiteY2" fmla="*/ 0 h 1180321"/>
              <a:gd name="connsiteX3" fmla="*/ 1154846 w 1154846"/>
              <a:gd name="connsiteY3" fmla="*/ 1002689 h 1180321"/>
              <a:gd name="connsiteX4" fmla="*/ 615218 w 1154846"/>
              <a:gd name="connsiteY4" fmla="*/ 1180051 h 1180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4846" h="1180321">
                <a:moveTo>
                  <a:pt x="615218" y="1180051"/>
                </a:moveTo>
                <a:cubicBezTo>
                  <a:pt x="365860" y="1154745"/>
                  <a:pt x="-732" y="953593"/>
                  <a:pt x="2" y="947826"/>
                </a:cubicBezTo>
                <a:lnTo>
                  <a:pt x="702286" y="0"/>
                </a:lnTo>
                <a:lnTo>
                  <a:pt x="1154846" y="1002689"/>
                </a:lnTo>
                <a:cubicBezTo>
                  <a:pt x="1066415" y="1064334"/>
                  <a:pt x="848234" y="1186829"/>
                  <a:pt x="615218" y="1180051"/>
                </a:cubicBezTo>
                <a:close/>
              </a:path>
            </a:pathLst>
          </a:cu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二等辺三角形 12"/>
          <p:cNvSpPr/>
          <p:nvPr/>
        </p:nvSpPr>
        <p:spPr>
          <a:xfrm rot="13755880">
            <a:off x="5410994" y="4960144"/>
            <a:ext cx="1100137" cy="600075"/>
          </a:xfrm>
          <a:custGeom>
            <a:avLst/>
            <a:gdLst>
              <a:gd name="connsiteX0" fmla="*/ 0 w 432048"/>
              <a:gd name="connsiteY0" fmla="*/ 1008112 h 1008112"/>
              <a:gd name="connsiteX1" fmla="*/ 216024 w 432048"/>
              <a:gd name="connsiteY1" fmla="*/ 0 h 1008112"/>
              <a:gd name="connsiteX2" fmla="*/ 432048 w 432048"/>
              <a:gd name="connsiteY2" fmla="*/ 1008112 h 1008112"/>
              <a:gd name="connsiteX3" fmla="*/ 0 w 432048"/>
              <a:gd name="connsiteY3" fmla="*/ 1008112 h 1008112"/>
              <a:gd name="connsiteX0" fmla="*/ 0 w 637322"/>
              <a:gd name="connsiteY0" fmla="*/ 1008112 h 1008112"/>
              <a:gd name="connsiteX1" fmla="*/ 216024 w 637322"/>
              <a:gd name="connsiteY1" fmla="*/ 0 h 1008112"/>
              <a:gd name="connsiteX2" fmla="*/ 637322 w 637322"/>
              <a:gd name="connsiteY2" fmla="*/ 998782 h 1008112"/>
              <a:gd name="connsiteX3" fmla="*/ 0 w 637322"/>
              <a:gd name="connsiteY3" fmla="*/ 1008112 h 1008112"/>
              <a:gd name="connsiteX0" fmla="*/ 0 w 637322"/>
              <a:gd name="connsiteY0" fmla="*/ 1008112 h 1097305"/>
              <a:gd name="connsiteX1" fmla="*/ 216024 w 637322"/>
              <a:gd name="connsiteY1" fmla="*/ 0 h 1097305"/>
              <a:gd name="connsiteX2" fmla="*/ 637322 w 637322"/>
              <a:gd name="connsiteY2" fmla="*/ 998782 h 1097305"/>
              <a:gd name="connsiteX3" fmla="*/ 0 w 637322"/>
              <a:gd name="connsiteY3" fmla="*/ 1008112 h 1097305"/>
              <a:gd name="connsiteX0" fmla="*/ 0 w 637322"/>
              <a:gd name="connsiteY0" fmla="*/ 1008112 h 1122180"/>
              <a:gd name="connsiteX1" fmla="*/ 216024 w 637322"/>
              <a:gd name="connsiteY1" fmla="*/ 0 h 1122180"/>
              <a:gd name="connsiteX2" fmla="*/ 637322 w 637322"/>
              <a:gd name="connsiteY2" fmla="*/ 998782 h 1122180"/>
              <a:gd name="connsiteX3" fmla="*/ 0 w 637322"/>
              <a:gd name="connsiteY3" fmla="*/ 1008112 h 1122180"/>
              <a:gd name="connsiteX0" fmla="*/ 0 w 637322"/>
              <a:gd name="connsiteY0" fmla="*/ 1008112 h 1126326"/>
              <a:gd name="connsiteX1" fmla="*/ 216024 w 637322"/>
              <a:gd name="connsiteY1" fmla="*/ 0 h 1126326"/>
              <a:gd name="connsiteX2" fmla="*/ 637322 w 637322"/>
              <a:gd name="connsiteY2" fmla="*/ 998782 h 1126326"/>
              <a:gd name="connsiteX3" fmla="*/ 0 w 637322"/>
              <a:gd name="connsiteY3" fmla="*/ 1008112 h 1126326"/>
              <a:gd name="connsiteX0" fmla="*/ 0 w 637322"/>
              <a:gd name="connsiteY0" fmla="*/ 1008112 h 1164366"/>
              <a:gd name="connsiteX1" fmla="*/ 216024 w 637322"/>
              <a:gd name="connsiteY1" fmla="*/ 0 h 1164366"/>
              <a:gd name="connsiteX2" fmla="*/ 637322 w 637322"/>
              <a:gd name="connsiteY2" fmla="*/ 998782 h 1164366"/>
              <a:gd name="connsiteX3" fmla="*/ 0 w 637322"/>
              <a:gd name="connsiteY3" fmla="*/ 1008112 h 1164366"/>
              <a:gd name="connsiteX0" fmla="*/ 0 w 637322"/>
              <a:gd name="connsiteY0" fmla="*/ 1008112 h 1186134"/>
              <a:gd name="connsiteX1" fmla="*/ 216024 w 637322"/>
              <a:gd name="connsiteY1" fmla="*/ 0 h 1186134"/>
              <a:gd name="connsiteX2" fmla="*/ 637322 w 637322"/>
              <a:gd name="connsiteY2" fmla="*/ 998782 h 1186134"/>
              <a:gd name="connsiteX3" fmla="*/ 0 w 637322"/>
              <a:gd name="connsiteY3" fmla="*/ 1008112 h 1186134"/>
              <a:gd name="connsiteX0" fmla="*/ 0 w 637322"/>
              <a:gd name="connsiteY0" fmla="*/ 1008112 h 1144023"/>
              <a:gd name="connsiteX1" fmla="*/ 216024 w 637322"/>
              <a:gd name="connsiteY1" fmla="*/ 0 h 1144023"/>
              <a:gd name="connsiteX2" fmla="*/ 637322 w 637322"/>
              <a:gd name="connsiteY2" fmla="*/ 998782 h 1144023"/>
              <a:gd name="connsiteX3" fmla="*/ 0 w 637322"/>
              <a:gd name="connsiteY3" fmla="*/ 1008112 h 1144023"/>
              <a:gd name="connsiteX0" fmla="*/ 0 w 660768"/>
              <a:gd name="connsiteY0" fmla="*/ 1008112 h 1138874"/>
              <a:gd name="connsiteX1" fmla="*/ 216024 w 660768"/>
              <a:gd name="connsiteY1" fmla="*/ 0 h 1138874"/>
              <a:gd name="connsiteX2" fmla="*/ 660768 w 660768"/>
              <a:gd name="connsiteY2" fmla="*/ 987059 h 1138874"/>
              <a:gd name="connsiteX3" fmla="*/ 0 w 660768"/>
              <a:gd name="connsiteY3" fmla="*/ 1008112 h 1138874"/>
              <a:gd name="connsiteX0" fmla="*/ 486260 w 1147028"/>
              <a:gd name="connsiteY0" fmla="*/ 1008112 h 1138874"/>
              <a:gd name="connsiteX1" fmla="*/ 0 w 1147028"/>
              <a:gd name="connsiteY1" fmla="*/ 916565 h 1138874"/>
              <a:gd name="connsiteX2" fmla="*/ 702284 w 1147028"/>
              <a:gd name="connsiteY2" fmla="*/ 0 h 1138874"/>
              <a:gd name="connsiteX3" fmla="*/ 1147028 w 1147028"/>
              <a:gd name="connsiteY3" fmla="*/ 987059 h 1138874"/>
              <a:gd name="connsiteX4" fmla="*/ 486260 w 1147028"/>
              <a:gd name="connsiteY4" fmla="*/ 1008112 h 1138874"/>
              <a:gd name="connsiteX0" fmla="*/ 486260 w 1147028"/>
              <a:gd name="connsiteY0" fmla="*/ 1039373 h 1170135"/>
              <a:gd name="connsiteX1" fmla="*/ 0 w 1147028"/>
              <a:gd name="connsiteY1" fmla="*/ 947826 h 1170135"/>
              <a:gd name="connsiteX2" fmla="*/ 702284 w 1147028"/>
              <a:gd name="connsiteY2" fmla="*/ 0 h 1170135"/>
              <a:gd name="connsiteX3" fmla="*/ 1147028 w 1147028"/>
              <a:gd name="connsiteY3" fmla="*/ 1018320 h 1170135"/>
              <a:gd name="connsiteX4" fmla="*/ 486260 w 1147028"/>
              <a:gd name="connsiteY4" fmla="*/ 1039373 h 1170135"/>
              <a:gd name="connsiteX0" fmla="*/ 458907 w 1147028"/>
              <a:gd name="connsiteY0" fmla="*/ 1164419 h 1254590"/>
              <a:gd name="connsiteX1" fmla="*/ 0 w 1147028"/>
              <a:gd name="connsiteY1" fmla="*/ 947826 h 1254590"/>
              <a:gd name="connsiteX2" fmla="*/ 702284 w 1147028"/>
              <a:gd name="connsiteY2" fmla="*/ 0 h 1254590"/>
              <a:gd name="connsiteX3" fmla="*/ 1147028 w 1147028"/>
              <a:gd name="connsiteY3" fmla="*/ 1018320 h 1254590"/>
              <a:gd name="connsiteX4" fmla="*/ 458907 w 1147028"/>
              <a:gd name="connsiteY4" fmla="*/ 1164419 h 1254590"/>
              <a:gd name="connsiteX0" fmla="*/ 458907 w 1147028"/>
              <a:gd name="connsiteY0" fmla="*/ 1164419 h 1173514"/>
              <a:gd name="connsiteX1" fmla="*/ 0 w 1147028"/>
              <a:gd name="connsiteY1" fmla="*/ 947826 h 1173514"/>
              <a:gd name="connsiteX2" fmla="*/ 702284 w 1147028"/>
              <a:gd name="connsiteY2" fmla="*/ 0 h 1173514"/>
              <a:gd name="connsiteX3" fmla="*/ 1147028 w 1147028"/>
              <a:gd name="connsiteY3" fmla="*/ 1018320 h 1173514"/>
              <a:gd name="connsiteX4" fmla="*/ 458907 w 1147028"/>
              <a:gd name="connsiteY4" fmla="*/ 1164419 h 1173514"/>
              <a:gd name="connsiteX0" fmla="*/ 415922 w 1147028"/>
              <a:gd name="connsiteY0" fmla="*/ 1156604 h 1167225"/>
              <a:gd name="connsiteX1" fmla="*/ 0 w 1147028"/>
              <a:gd name="connsiteY1" fmla="*/ 947826 h 1167225"/>
              <a:gd name="connsiteX2" fmla="*/ 702284 w 1147028"/>
              <a:gd name="connsiteY2" fmla="*/ 0 h 1167225"/>
              <a:gd name="connsiteX3" fmla="*/ 1147028 w 1147028"/>
              <a:gd name="connsiteY3" fmla="*/ 1018320 h 1167225"/>
              <a:gd name="connsiteX4" fmla="*/ 415922 w 1147028"/>
              <a:gd name="connsiteY4" fmla="*/ 1156604 h 1167225"/>
              <a:gd name="connsiteX0" fmla="*/ 415922 w 1147028"/>
              <a:gd name="connsiteY0" fmla="*/ 1156604 h 1174327"/>
              <a:gd name="connsiteX1" fmla="*/ 0 w 1147028"/>
              <a:gd name="connsiteY1" fmla="*/ 947826 h 1174327"/>
              <a:gd name="connsiteX2" fmla="*/ 702284 w 1147028"/>
              <a:gd name="connsiteY2" fmla="*/ 0 h 1174327"/>
              <a:gd name="connsiteX3" fmla="*/ 1147028 w 1147028"/>
              <a:gd name="connsiteY3" fmla="*/ 1018320 h 1174327"/>
              <a:gd name="connsiteX4" fmla="*/ 415922 w 1147028"/>
              <a:gd name="connsiteY4" fmla="*/ 1156604 h 1174327"/>
              <a:gd name="connsiteX0" fmla="*/ 415922 w 1147028"/>
              <a:gd name="connsiteY0" fmla="*/ 1156604 h 1179484"/>
              <a:gd name="connsiteX1" fmla="*/ 0 w 1147028"/>
              <a:gd name="connsiteY1" fmla="*/ 947826 h 1179484"/>
              <a:gd name="connsiteX2" fmla="*/ 702284 w 1147028"/>
              <a:gd name="connsiteY2" fmla="*/ 0 h 1179484"/>
              <a:gd name="connsiteX3" fmla="*/ 1147028 w 1147028"/>
              <a:gd name="connsiteY3" fmla="*/ 1018320 h 1179484"/>
              <a:gd name="connsiteX4" fmla="*/ 415922 w 1147028"/>
              <a:gd name="connsiteY4" fmla="*/ 1156604 h 1179484"/>
              <a:gd name="connsiteX0" fmla="*/ 580045 w 1147028"/>
              <a:gd name="connsiteY0" fmla="*/ 1164420 h 1184994"/>
              <a:gd name="connsiteX1" fmla="*/ 0 w 1147028"/>
              <a:gd name="connsiteY1" fmla="*/ 947826 h 1184994"/>
              <a:gd name="connsiteX2" fmla="*/ 702284 w 1147028"/>
              <a:gd name="connsiteY2" fmla="*/ 0 h 1184994"/>
              <a:gd name="connsiteX3" fmla="*/ 1147028 w 1147028"/>
              <a:gd name="connsiteY3" fmla="*/ 1018320 h 1184994"/>
              <a:gd name="connsiteX4" fmla="*/ 580045 w 1147028"/>
              <a:gd name="connsiteY4" fmla="*/ 1164420 h 1184994"/>
              <a:gd name="connsiteX0" fmla="*/ 580045 w 1147028"/>
              <a:gd name="connsiteY0" fmla="*/ 1164420 h 1172866"/>
              <a:gd name="connsiteX1" fmla="*/ 0 w 1147028"/>
              <a:gd name="connsiteY1" fmla="*/ 947826 h 1172866"/>
              <a:gd name="connsiteX2" fmla="*/ 702284 w 1147028"/>
              <a:gd name="connsiteY2" fmla="*/ 0 h 1172866"/>
              <a:gd name="connsiteX3" fmla="*/ 1147028 w 1147028"/>
              <a:gd name="connsiteY3" fmla="*/ 1018320 h 1172866"/>
              <a:gd name="connsiteX4" fmla="*/ 580045 w 1147028"/>
              <a:gd name="connsiteY4" fmla="*/ 1164420 h 1172866"/>
              <a:gd name="connsiteX0" fmla="*/ 580045 w 1147028"/>
              <a:gd name="connsiteY0" fmla="*/ 1164420 h 1164420"/>
              <a:gd name="connsiteX1" fmla="*/ 0 w 1147028"/>
              <a:gd name="connsiteY1" fmla="*/ 947826 h 1164420"/>
              <a:gd name="connsiteX2" fmla="*/ 702284 w 1147028"/>
              <a:gd name="connsiteY2" fmla="*/ 0 h 1164420"/>
              <a:gd name="connsiteX3" fmla="*/ 1147028 w 1147028"/>
              <a:gd name="connsiteY3" fmla="*/ 1018320 h 1164420"/>
              <a:gd name="connsiteX4" fmla="*/ 580045 w 1147028"/>
              <a:gd name="connsiteY4" fmla="*/ 1164420 h 1164420"/>
              <a:gd name="connsiteX0" fmla="*/ 580045 w 1147028"/>
              <a:gd name="connsiteY0" fmla="*/ 1164420 h 1164420"/>
              <a:gd name="connsiteX1" fmla="*/ 0 w 1147028"/>
              <a:gd name="connsiteY1" fmla="*/ 947826 h 1164420"/>
              <a:gd name="connsiteX2" fmla="*/ 702284 w 1147028"/>
              <a:gd name="connsiteY2" fmla="*/ 0 h 1164420"/>
              <a:gd name="connsiteX3" fmla="*/ 1147028 w 1147028"/>
              <a:gd name="connsiteY3" fmla="*/ 1018320 h 1164420"/>
              <a:gd name="connsiteX4" fmla="*/ 580045 w 1147028"/>
              <a:gd name="connsiteY4" fmla="*/ 1164420 h 1164420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537061 w 1147028"/>
              <a:gd name="connsiteY0" fmla="*/ 1156605 h 1156605"/>
              <a:gd name="connsiteX1" fmla="*/ 0 w 1147028"/>
              <a:gd name="connsiteY1" fmla="*/ 947826 h 1156605"/>
              <a:gd name="connsiteX2" fmla="*/ 702284 w 1147028"/>
              <a:gd name="connsiteY2" fmla="*/ 0 h 1156605"/>
              <a:gd name="connsiteX3" fmla="*/ 1147028 w 1147028"/>
              <a:gd name="connsiteY3" fmla="*/ 1018320 h 1156605"/>
              <a:gd name="connsiteX4" fmla="*/ 537061 w 1147028"/>
              <a:gd name="connsiteY4" fmla="*/ 1156605 h 1156605"/>
              <a:gd name="connsiteX0" fmla="*/ 537061 w 1147028"/>
              <a:gd name="connsiteY0" fmla="*/ 1156605 h 1173114"/>
              <a:gd name="connsiteX1" fmla="*/ 0 w 1147028"/>
              <a:gd name="connsiteY1" fmla="*/ 947826 h 1173114"/>
              <a:gd name="connsiteX2" fmla="*/ 702284 w 1147028"/>
              <a:gd name="connsiteY2" fmla="*/ 0 h 1173114"/>
              <a:gd name="connsiteX3" fmla="*/ 1147028 w 1147028"/>
              <a:gd name="connsiteY3" fmla="*/ 1018320 h 1173114"/>
              <a:gd name="connsiteX4" fmla="*/ 537061 w 1147028"/>
              <a:gd name="connsiteY4" fmla="*/ 1156605 h 1173114"/>
              <a:gd name="connsiteX0" fmla="*/ 427646 w 1147028"/>
              <a:gd name="connsiteY0" fmla="*/ 1133159 h 1157402"/>
              <a:gd name="connsiteX1" fmla="*/ 0 w 1147028"/>
              <a:gd name="connsiteY1" fmla="*/ 947826 h 1157402"/>
              <a:gd name="connsiteX2" fmla="*/ 702284 w 1147028"/>
              <a:gd name="connsiteY2" fmla="*/ 0 h 1157402"/>
              <a:gd name="connsiteX3" fmla="*/ 1147028 w 1147028"/>
              <a:gd name="connsiteY3" fmla="*/ 1018320 h 1157402"/>
              <a:gd name="connsiteX4" fmla="*/ 427646 w 1147028"/>
              <a:gd name="connsiteY4" fmla="*/ 1133159 h 1157402"/>
              <a:gd name="connsiteX0" fmla="*/ 427646 w 1147028"/>
              <a:gd name="connsiteY0" fmla="*/ 1133159 h 1174205"/>
              <a:gd name="connsiteX1" fmla="*/ 0 w 1147028"/>
              <a:gd name="connsiteY1" fmla="*/ 947826 h 1174205"/>
              <a:gd name="connsiteX2" fmla="*/ 702284 w 1147028"/>
              <a:gd name="connsiteY2" fmla="*/ 0 h 1174205"/>
              <a:gd name="connsiteX3" fmla="*/ 1147028 w 1147028"/>
              <a:gd name="connsiteY3" fmla="*/ 1018320 h 1174205"/>
              <a:gd name="connsiteX4" fmla="*/ 427646 w 1147028"/>
              <a:gd name="connsiteY4" fmla="*/ 1133159 h 1174205"/>
              <a:gd name="connsiteX0" fmla="*/ 427647 w 1147029"/>
              <a:gd name="connsiteY0" fmla="*/ 1133159 h 1174205"/>
              <a:gd name="connsiteX1" fmla="*/ 1 w 1147029"/>
              <a:gd name="connsiteY1" fmla="*/ 947826 h 1174205"/>
              <a:gd name="connsiteX2" fmla="*/ 702285 w 1147029"/>
              <a:gd name="connsiteY2" fmla="*/ 0 h 1174205"/>
              <a:gd name="connsiteX3" fmla="*/ 1147029 w 1147029"/>
              <a:gd name="connsiteY3" fmla="*/ 1018320 h 1174205"/>
              <a:gd name="connsiteX4" fmla="*/ 427647 w 1147029"/>
              <a:gd name="connsiteY4" fmla="*/ 1133159 h 1174205"/>
              <a:gd name="connsiteX0" fmla="*/ 431554 w 1147029"/>
              <a:gd name="connsiteY0" fmla="*/ 1160513 h 1193331"/>
              <a:gd name="connsiteX1" fmla="*/ 1 w 1147029"/>
              <a:gd name="connsiteY1" fmla="*/ 947826 h 1193331"/>
              <a:gd name="connsiteX2" fmla="*/ 702285 w 1147029"/>
              <a:gd name="connsiteY2" fmla="*/ 0 h 1193331"/>
              <a:gd name="connsiteX3" fmla="*/ 1147029 w 1147029"/>
              <a:gd name="connsiteY3" fmla="*/ 1018320 h 1193331"/>
              <a:gd name="connsiteX4" fmla="*/ 431554 w 1147029"/>
              <a:gd name="connsiteY4" fmla="*/ 1160513 h 1193331"/>
              <a:gd name="connsiteX0" fmla="*/ 431556 w 1147031"/>
              <a:gd name="connsiteY0" fmla="*/ 1160513 h 1193331"/>
              <a:gd name="connsiteX1" fmla="*/ 3 w 1147031"/>
              <a:gd name="connsiteY1" fmla="*/ 947826 h 1193331"/>
              <a:gd name="connsiteX2" fmla="*/ 702287 w 1147031"/>
              <a:gd name="connsiteY2" fmla="*/ 0 h 1193331"/>
              <a:gd name="connsiteX3" fmla="*/ 1147031 w 1147031"/>
              <a:gd name="connsiteY3" fmla="*/ 1018320 h 1193331"/>
              <a:gd name="connsiteX4" fmla="*/ 431556 w 1147031"/>
              <a:gd name="connsiteY4" fmla="*/ 1160513 h 1193331"/>
              <a:gd name="connsiteX0" fmla="*/ 603494 w 1147030"/>
              <a:gd name="connsiteY0" fmla="*/ 1187867 h 1214487"/>
              <a:gd name="connsiteX1" fmla="*/ 2 w 1147030"/>
              <a:gd name="connsiteY1" fmla="*/ 947826 h 1214487"/>
              <a:gd name="connsiteX2" fmla="*/ 702286 w 1147030"/>
              <a:gd name="connsiteY2" fmla="*/ 0 h 1214487"/>
              <a:gd name="connsiteX3" fmla="*/ 1147030 w 1147030"/>
              <a:gd name="connsiteY3" fmla="*/ 1018320 h 1214487"/>
              <a:gd name="connsiteX4" fmla="*/ 603494 w 1147030"/>
              <a:gd name="connsiteY4" fmla="*/ 1187867 h 1214487"/>
              <a:gd name="connsiteX0" fmla="*/ 595679 w 1147030"/>
              <a:gd name="connsiteY0" fmla="*/ 1230852 h 1250795"/>
              <a:gd name="connsiteX1" fmla="*/ 2 w 1147030"/>
              <a:gd name="connsiteY1" fmla="*/ 947826 h 1250795"/>
              <a:gd name="connsiteX2" fmla="*/ 702286 w 1147030"/>
              <a:gd name="connsiteY2" fmla="*/ 0 h 1250795"/>
              <a:gd name="connsiteX3" fmla="*/ 1147030 w 1147030"/>
              <a:gd name="connsiteY3" fmla="*/ 1018320 h 1250795"/>
              <a:gd name="connsiteX4" fmla="*/ 595679 w 1147030"/>
              <a:gd name="connsiteY4" fmla="*/ 1230852 h 1250795"/>
              <a:gd name="connsiteX0" fmla="*/ 595679 w 1147030"/>
              <a:gd name="connsiteY0" fmla="*/ 1230852 h 1231325"/>
              <a:gd name="connsiteX1" fmla="*/ 2 w 1147030"/>
              <a:gd name="connsiteY1" fmla="*/ 947826 h 1231325"/>
              <a:gd name="connsiteX2" fmla="*/ 702286 w 1147030"/>
              <a:gd name="connsiteY2" fmla="*/ 0 h 1231325"/>
              <a:gd name="connsiteX3" fmla="*/ 1147030 w 1147030"/>
              <a:gd name="connsiteY3" fmla="*/ 1018320 h 1231325"/>
              <a:gd name="connsiteX4" fmla="*/ 595679 w 1147030"/>
              <a:gd name="connsiteY4" fmla="*/ 1230852 h 1231325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630848 w 1147030"/>
              <a:gd name="connsiteY0" fmla="*/ 1207405 h 1210347"/>
              <a:gd name="connsiteX1" fmla="*/ 2 w 1147030"/>
              <a:gd name="connsiteY1" fmla="*/ 947826 h 1210347"/>
              <a:gd name="connsiteX2" fmla="*/ 702286 w 1147030"/>
              <a:gd name="connsiteY2" fmla="*/ 0 h 1210347"/>
              <a:gd name="connsiteX3" fmla="*/ 1147030 w 1147030"/>
              <a:gd name="connsiteY3" fmla="*/ 1018320 h 1210347"/>
              <a:gd name="connsiteX4" fmla="*/ 630848 w 1147030"/>
              <a:gd name="connsiteY4" fmla="*/ 1207405 h 1210347"/>
              <a:gd name="connsiteX0" fmla="*/ 544879 w 1147030"/>
              <a:gd name="connsiteY0" fmla="*/ 1183959 h 1189393"/>
              <a:gd name="connsiteX1" fmla="*/ 2 w 1147030"/>
              <a:gd name="connsiteY1" fmla="*/ 947826 h 1189393"/>
              <a:gd name="connsiteX2" fmla="*/ 702286 w 1147030"/>
              <a:gd name="connsiteY2" fmla="*/ 0 h 1189393"/>
              <a:gd name="connsiteX3" fmla="*/ 1147030 w 1147030"/>
              <a:gd name="connsiteY3" fmla="*/ 1018320 h 1189393"/>
              <a:gd name="connsiteX4" fmla="*/ 544879 w 1147030"/>
              <a:gd name="connsiteY4" fmla="*/ 1183959 h 1189393"/>
              <a:gd name="connsiteX0" fmla="*/ 544879 w 1147030"/>
              <a:gd name="connsiteY0" fmla="*/ 1183959 h 1186174"/>
              <a:gd name="connsiteX1" fmla="*/ 2 w 1147030"/>
              <a:gd name="connsiteY1" fmla="*/ 947826 h 1186174"/>
              <a:gd name="connsiteX2" fmla="*/ 702286 w 1147030"/>
              <a:gd name="connsiteY2" fmla="*/ 0 h 1186174"/>
              <a:gd name="connsiteX3" fmla="*/ 1147030 w 1147030"/>
              <a:gd name="connsiteY3" fmla="*/ 1018320 h 1186174"/>
              <a:gd name="connsiteX4" fmla="*/ 544879 w 1147030"/>
              <a:gd name="connsiteY4" fmla="*/ 1183959 h 1186174"/>
              <a:gd name="connsiteX0" fmla="*/ 544879 w 1147030"/>
              <a:gd name="connsiteY0" fmla="*/ 1183959 h 1187769"/>
              <a:gd name="connsiteX1" fmla="*/ 2 w 1147030"/>
              <a:gd name="connsiteY1" fmla="*/ 947826 h 1187769"/>
              <a:gd name="connsiteX2" fmla="*/ 702286 w 1147030"/>
              <a:gd name="connsiteY2" fmla="*/ 0 h 1187769"/>
              <a:gd name="connsiteX3" fmla="*/ 1147030 w 1147030"/>
              <a:gd name="connsiteY3" fmla="*/ 1018320 h 1187769"/>
              <a:gd name="connsiteX4" fmla="*/ 544879 w 1147030"/>
              <a:gd name="connsiteY4" fmla="*/ 1183959 h 1187769"/>
              <a:gd name="connsiteX0" fmla="*/ 615218 w 1147030"/>
              <a:gd name="connsiteY0" fmla="*/ 1180051 h 1184443"/>
              <a:gd name="connsiteX1" fmla="*/ 2 w 1147030"/>
              <a:gd name="connsiteY1" fmla="*/ 947826 h 1184443"/>
              <a:gd name="connsiteX2" fmla="*/ 702286 w 1147030"/>
              <a:gd name="connsiteY2" fmla="*/ 0 h 1184443"/>
              <a:gd name="connsiteX3" fmla="*/ 1147030 w 1147030"/>
              <a:gd name="connsiteY3" fmla="*/ 1018320 h 1184443"/>
              <a:gd name="connsiteX4" fmla="*/ 615218 w 1147030"/>
              <a:gd name="connsiteY4" fmla="*/ 1180051 h 1184443"/>
              <a:gd name="connsiteX0" fmla="*/ 615218 w 1147030"/>
              <a:gd name="connsiteY0" fmla="*/ 1180051 h 1184443"/>
              <a:gd name="connsiteX1" fmla="*/ 2 w 1147030"/>
              <a:gd name="connsiteY1" fmla="*/ 947826 h 1184443"/>
              <a:gd name="connsiteX2" fmla="*/ 702286 w 1147030"/>
              <a:gd name="connsiteY2" fmla="*/ 0 h 1184443"/>
              <a:gd name="connsiteX3" fmla="*/ 1147030 w 1147030"/>
              <a:gd name="connsiteY3" fmla="*/ 1018320 h 1184443"/>
              <a:gd name="connsiteX4" fmla="*/ 615218 w 1147030"/>
              <a:gd name="connsiteY4" fmla="*/ 1180051 h 1184443"/>
              <a:gd name="connsiteX0" fmla="*/ 615218 w 1154846"/>
              <a:gd name="connsiteY0" fmla="*/ 1180051 h 1182534"/>
              <a:gd name="connsiteX1" fmla="*/ 2 w 1154846"/>
              <a:gd name="connsiteY1" fmla="*/ 947826 h 1182534"/>
              <a:gd name="connsiteX2" fmla="*/ 702286 w 1154846"/>
              <a:gd name="connsiteY2" fmla="*/ 0 h 1182534"/>
              <a:gd name="connsiteX3" fmla="*/ 1154846 w 1154846"/>
              <a:gd name="connsiteY3" fmla="*/ 1002689 h 1182534"/>
              <a:gd name="connsiteX4" fmla="*/ 615218 w 1154846"/>
              <a:gd name="connsiteY4" fmla="*/ 1180051 h 1182534"/>
              <a:gd name="connsiteX0" fmla="*/ 615218 w 1154846"/>
              <a:gd name="connsiteY0" fmla="*/ 1180051 h 1180321"/>
              <a:gd name="connsiteX1" fmla="*/ 2 w 1154846"/>
              <a:gd name="connsiteY1" fmla="*/ 947826 h 1180321"/>
              <a:gd name="connsiteX2" fmla="*/ 702286 w 1154846"/>
              <a:gd name="connsiteY2" fmla="*/ 0 h 1180321"/>
              <a:gd name="connsiteX3" fmla="*/ 1154846 w 1154846"/>
              <a:gd name="connsiteY3" fmla="*/ 1002689 h 1180321"/>
              <a:gd name="connsiteX4" fmla="*/ 615218 w 1154846"/>
              <a:gd name="connsiteY4" fmla="*/ 1180051 h 1180321"/>
              <a:gd name="connsiteX0" fmla="*/ 615218 w 1177508"/>
              <a:gd name="connsiteY0" fmla="*/ 1180051 h 1180299"/>
              <a:gd name="connsiteX1" fmla="*/ 2 w 1177508"/>
              <a:gd name="connsiteY1" fmla="*/ 947826 h 1180299"/>
              <a:gd name="connsiteX2" fmla="*/ 702286 w 1177508"/>
              <a:gd name="connsiteY2" fmla="*/ 0 h 1180299"/>
              <a:gd name="connsiteX3" fmla="*/ 1177508 w 1177508"/>
              <a:gd name="connsiteY3" fmla="*/ 991936 h 1180299"/>
              <a:gd name="connsiteX4" fmla="*/ 615218 w 1177508"/>
              <a:gd name="connsiteY4" fmla="*/ 1180051 h 1180299"/>
              <a:gd name="connsiteX0" fmla="*/ 687124 w 1249414"/>
              <a:gd name="connsiteY0" fmla="*/ 1180051 h 1180299"/>
              <a:gd name="connsiteX1" fmla="*/ 0 w 1249414"/>
              <a:gd name="connsiteY1" fmla="*/ 898655 h 1180299"/>
              <a:gd name="connsiteX2" fmla="*/ 774192 w 1249414"/>
              <a:gd name="connsiteY2" fmla="*/ 0 h 1180299"/>
              <a:gd name="connsiteX3" fmla="*/ 1249414 w 1249414"/>
              <a:gd name="connsiteY3" fmla="*/ 991936 h 1180299"/>
              <a:gd name="connsiteX4" fmla="*/ 687124 w 1249414"/>
              <a:gd name="connsiteY4" fmla="*/ 1180051 h 1180299"/>
              <a:gd name="connsiteX0" fmla="*/ 687124 w 1249414"/>
              <a:gd name="connsiteY0" fmla="*/ 1199734 h 1199982"/>
              <a:gd name="connsiteX1" fmla="*/ 0 w 1249414"/>
              <a:gd name="connsiteY1" fmla="*/ 918338 h 1199982"/>
              <a:gd name="connsiteX2" fmla="*/ 771795 w 1249414"/>
              <a:gd name="connsiteY2" fmla="*/ -1 h 1199982"/>
              <a:gd name="connsiteX3" fmla="*/ 1249414 w 1249414"/>
              <a:gd name="connsiteY3" fmla="*/ 1011619 h 1199982"/>
              <a:gd name="connsiteX4" fmla="*/ 687124 w 1249414"/>
              <a:gd name="connsiteY4" fmla="*/ 1199734 h 1199982"/>
              <a:gd name="connsiteX0" fmla="*/ 687124 w 1937470"/>
              <a:gd name="connsiteY0" fmla="*/ 1199734 h 1199779"/>
              <a:gd name="connsiteX1" fmla="*/ 0 w 1937470"/>
              <a:gd name="connsiteY1" fmla="*/ 918338 h 1199779"/>
              <a:gd name="connsiteX2" fmla="*/ 771795 w 1937470"/>
              <a:gd name="connsiteY2" fmla="*/ -1 h 1199779"/>
              <a:gd name="connsiteX3" fmla="*/ 1937469 w 1937470"/>
              <a:gd name="connsiteY3" fmla="*/ 376294 h 1199779"/>
              <a:gd name="connsiteX4" fmla="*/ 687124 w 1937470"/>
              <a:gd name="connsiteY4" fmla="*/ 1199734 h 1199779"/>
              <a:gd name="connsiteX0" fmla="*/ 983628 w 1937470"/>
              <a:gd name="connsiteY0" fmla="*/ 1042434 h 1042488"/>
              <a:gd name="connsiteX1" fmla="*/ 0 w 1937470"/>
              <a:gd name="connsiteY1" fmla="*/ 918338 h 1042488"/>
              <a:gd name="connsiteX2" fmla="*/ 771795 w 1937470"/>
              <a:gd name="connsiteY2" fmla="*/ -1 h 1042488"/>
              <a:gd name="connsiteX3" fmla="*/ 1937469 w 1937470"/>
              <a:gd name="connsiteY3" fmla="*/ 376294 h 1042488"/>
              <a:gd name="connsiteX4" fmla="*/ 983628 w 1937470"/>
              <a:gd name="connsiteY4" fmla="*/ 1042434 h 1042488"/>
              <a:gd name="connsiteX0" fmla="*/ 895818 w 1937470"/>
              <a:gd name="connsiteY0" fmla="*/ 1097650 h 1097700"/>
              <a:gd name="connsiteX1" fmla="*/ 0 w 1937470"/>
              <a:gd name="connsiteY1" fmla="*/ 918338 h 1097700"/>
              <a:gd name="connsiteX2" fmla="*/ 771795 w 1937470"/>
              <a:gd name="connsiteY2" fmla="*/ -1 h 1097700"/>
              <a:gd name="connsiteX3" fmla="*/ 1937469 w 1937470"/>
              <a:gd name="connsiteY3" fmla="*/ 376294 h 1097700"/>
              <a:gd name="connsiteX4" fmla="*/ 895818 w 1937470"/>
              <a:gd name="connsiteY4" fmla="*/ 1097650 h 1097700"/>
              <a:gd name="connsiteX0" fmla="*/ 922305 w 1963957"/>
              <a:gd name="connsiteY0" fmla="*/ 1097650 h 1097700"/>
              <a:gd name="connsiteX1" fmla="*/ -1 w 1963957"/>
              <a:gd name="connsiteY1" fmla="*/ 925717 h 1097700"/>
              <a:gd name="connsiteX2" fmla="*/ 798282 w 1963957"/>
              <a:gd name="connsiteY2" fmla="*/ -1 h 1097700"/>
              <a:gd name="connsiteX3" fmla="*/ 1963956 w 1963957"/>
              <a:gd name="connsiteY3" fmla="*/ 376294 h 1097700"/>
              <a:gd name="connsiteX4" fmla="*/ 922305 w 1963957"/>
              <a:gd name="connsiteY4" fmla="*/ 1097650 h 1097700"/>
              <a:gd name="connsiteX0" fmla="*/ 922305 w 1978084"/>
              <a:gd name="connsiteY0" fmla="*/ 1097650 h 1097700"/>
              <a:gd name="connsiteX1" fmla="*/ -1 w 1978084"/>
              <a:gd name="connsiteY1" fmla="*/ 925717 h 1097700"/>
              <a:gd name="connsiteX2" fmla="*/ 798282 w 1978084"/>
              <a:gd name="connsiteY2" fmla="*/ -1 h 1097700"/>
              <a:gd name="connsiteX3" fmla="*/ 1978084 w 1978084"/>
              <a:gd name="connsiteY3" fmla="*/ 348201 h 1097700"/>
              <a:gd name="connsiteX4" fmla="*/ 922305 w 1978084"/>
              <a:gd name="connsiteY4" fmla="*/ 1097650 h 1097700"/>
              <a:gd name="connsiteX0" fmla="*/ 922305 w 1957375"/>
              <a:gd name="connsiteY0" fmla="*/ 1097650 h 1097700"/>
              <a:gd name="connsiteX1" fmla="*/ -1 w 1957375"/>
              <a:gd name="connsiteY1" fmla="*/ 925717 h 1097700"/>
              <a:gd name="connsiteX2" fmla="*/ 798282 w 1957375"/>
              <a:gd name="connsiteY2" fmla="*/ -1 h 1097700"/>
              <a:gd name="connsiteX3" fmla="*/ 1957374 w 1957375"/>
              <a:gd name="connsiteY3" fmla="*/ 360562 h 1097700"/>
              <a:gd name="connsiteX4" fmla="*/ 922305 w 1957375"/>
              <a:gd name="connsiteY4" fmla="*/ 1097650 h 1097700"/>
              <a:gd name="connsiteX0" fmla="*/ 1022477 w 1957375"/>
              <a:gd name="connsiteY0" fmla="*/ 1063145 h 1063197"/>
              <a:gd name="connsiteX1" fmla="*/ -1 w 1957375"/>
              <a:gd name="connsiteY1" fmla="*/ 925717 h 1063197"/>
              <a:gd name="connsiteX2" fmla="*/ 798282 w 1957375"/>
              <a:gd name="connsiteY2" fmla="*/ -1 h 1063197"/>
              <a:gd name="connsiteX3" fmla="*/ 1957374 w 1957375"/>
              <a:gd name="connsiteY3" fmla="*/ 360562 h 1063197"/>
              <a:gd name="connsiteX4" fmla="*/ 1022477 w 1957375"/>
              <a:gd name="connsiteY4" fmla="*/ 1063145 h 1063197"/>
              <a:gd name="connsiteX0" fmla="*/ 1022477 w 1957375"/>
              <a:gd name="connsiteY0" fmla="*/ 1063145 h 1078005"/>
              <a:gd name="connsiteX1" fmla="*/ -1 w 1957375"/>
              <a:gd name="connsiteY1" fmla="*/ 925717 h 1078005"/>
              <a:gd name="connsiteX2" fmla="*/ 798282 w 1957375"/>
              <a:gd name="connsiteY2" fmla="*/ -1 h 1078005"/>
              <a:gd name="connsiteX3" fmla="*/ 1957374 w 1957375"/>
              <a:gd name="connsiteY3" fmla="*/ 360562 h 1078005"/>
              <a:gd name="connsiteX4" fmla="*/ 1022477 w 1957375"/>
              <a:gd name="connsiteY4" fmla="*/ 1063145 h 1078005"/>
              <a:gd name="connsiteX0" fmla="*/ 1022477 w 1957375"/>
              <a:gd name="connsiteY0" fmla="*/ 1063145 h 1078005"/>
              <a:gd name="connsiteX1" fmla="*/ -1 w 1957375"/>
              <a:gd name="connsiteY1" fmla="*/ 925717 h 1078005"/>
              <a:gd name="connsiteX2" fmla="*/ 798282 w 1957375"/>
              <a:gd name="connsiteY2" fmla="*/ -1 h 1078005"/>
              <a:gd name="connsiteX3" fmla="*/ 1957374 w 1957375"/>
              <a:gd name="connsiteY3" fmla="*/ 360562 h 1078005"/>
              <a:gd name="connsiteX4" fmla="*/ 1022477 w 1957375"/>
              <a:gd name="connsiteY4" fmla="*/ 1063145 h 1078005"/>
              <a:gd name="connsiteX0" fmla="*/ 1049766 w 1984664"/>
              <a:gd name="connsiteY0" fmla="*/ 1063145 h 1077808"/>
              <a:gd name="connsiteX1" fmla="*/ 1 w 1984664"/>
              <a:gd name="connsiteY1" fmla="*/ 922345 h 1077808"/>
              <a:gd name="connsiteX2" fmla="*/ 825571 w 1984664"/>
              <a:gd name="connsiteY2" fmla="*/ -1 h 1077808"/>
              <a:gd name="connsiteX3" fmla="*/ 1984663 w 1984664"/>
              <a:gd name="connsiteY3" fmla="*/ 360562 h 1077808"/>
              <a:gd name="connsiteX4" fmla="*/ 1049766 w 1984664"/>
              <a:gd name="connsiteY4" fmla="*/ 1063145 h 1077808"/>
              <a:gd name="connsiteX0" fmla="*/ 1032431 w 1967329"/>
              <a:gd name="connsiteY0" fmla="*/ 1063145 h 1078722"/>
              <a:gd name="connsiteX1" fmla="*/ 1 w 1967329"/>
              <a:gd name="connsiteY1" fmla="*/ 937273 h 1078722"/>
              <a:gd name="connsiteX2" fmla="*/ 808236 w 1967329"/>
              <a:gd name="connsiteY2" fmla="*/ -1 h 1078722"/>
              <a:gd name="connsiteX3" fmla="*/ 1967328 w 1967329"/>
              <a:gd name="connsiteY3" fmla="*/ 360562 h 1078722"/>
              <a:gd name="connsiteX4" fmla="*/ 1032431 w 1967329"/>
              <a:gd name="connsiteY4" fmla="*/ 1063145 h 1078722"/>
              <a:gd name="connsiteX0" fmla="*/ 1032431 w 1967329"/>
              <a:gd name="connsiteY0" fmla="*/ 1046350 h 1061927"/>
              <a:gd name="connsiteX1" fmla="*/ 1 w 1967329"/>
              <a:gd name="connsiteY1" fmla="*/ 920478 h 1061927"/>
              <a:gd name="connsiteX2" fmla="*/ 827737 w 1967329"/>
              <a:gd name="connsiteY2" fmla="*/ -1 h 1061927"/>
              <a:gd name="connsiteX3" fmla="*/ 1967328 w 1967329"/>
              <a:gd name="connsiteY3" fmla="*/ 343767 h 1061927"/>
              <a:gd name="connsiteX4" fmla="*/ 1032431 w 1967329"/>
              <a:gd name="connsiteY4" fmla="*/ 1046350 h 1061927"/>
              <a:gd name="connsiteX0" fmla="*/ 1032431 w 1967329"/>
              <a:gd name="connsiteY0" fmla="*/ 1062467 h 1078044"/>
              <a:gd name="connsiteX1" fmla="*/ 1 w 1967329"/>
              <a:gd name="connsiteY1" fmla="*/ 936595 h 1078044"/>
              <a:gd name="connsiteX2" fmla="*/ 799167 w 1967329"/>
              <a:gd name="connsiteY2" fmla="*/ 0 h 1078044"/>
              <a:gd name="connsiteX3" fmla="*/ 1967328 w 1967329"/>
              <a:gd name="connsiteY3" fmla="*/ 359884 h 1078044"/>
              <a:gd name="connsiteX4" fmla="*/ 1032431 w 1967329"/>
              <a:gd name="connsiteY4" fmla="*/ 1062467 h 1078044"/>
              <a:gd name="connsiteX0" fmla="*/ 1047481 w 1982379"/>
              <a:gd name="connsiteY0" fmla="*/ 1062467 h 1077653"/>
              <a:gd name="connsiteX1" fmla="*/ 0 w 1982379"/>
              <a:gd name="connsiteY1" fmla="*/ 930422 h 1077653"/>
              <a:gd name="connsiteX2" fmla="*/ 814217 w 1982379"/>
              <a:gd name="connsiteY2" fmla="*/ 0 h 1077653"/>
              <a:gd name="connsiteX3" fmla="*/ 1982378 w 1982379"/>
              <a:gd name="connsiteY3" fmla="*/ 359884 h 1077653"/>
              <a:gd name="connsiteX4" fmla="*/ 1047481 w 1982379"/>
              <a:gd name="connsiteY4" fmla="*/ 1062467 h 1077653"/>
              <a:gd name="connsiteX0" fmla="*/ 1047481 w 1981299"/>
              <a:gd name="connsiteY0" fmla="*/ 1062467 h 1077653"/>
              <a:gd name="connsiteX1" fmla="*/ 0 w 1981299"/>
              <a:gd name="connsiteY1" fmla="*/ 930422 h 1077653"/>
              <a:gd name="connsiteX2" fmla="*/ 814217 w 1981299"/>
              <a:gd name="connsiteY2" fmla="*/ 0 h 1077653"/>
              <a:gd name="connsiteX3" fmla="*/ 1981298 w 1981299"/>
              <a:gd name="connsiteY3" fmla="*/ 345374 h 1077653"/>
              <a:gd name="connsiteX4" fmla="*/ 1047481 w 1981299"/>
              <a:gd name="connsiteY4" fmla="*/ 1062467 h 1077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1299" h="1077653">
                <a:moveTo>
                  <a:pt x="1047481" y="1062467"/>
                </a:moveTo>
                <a:cubicBezTo>
                  <a:pt x="675477" y="1132827"/>
                  <a:pt x="-734" y="936189"/>
                  <a:pt x="0" y="930422"/>
                </a:cubicBezTo>
                <a:lnTo>
                  <a:pt x="814217" y="0"/>
                </a:lnTo>
                <a:lnTo>
                  <a:pt x="1981298" y="345374"/>
                </a:lnTo>
                <a:cubicBezTo>
                  <a:pt x="1892867" y="407019"/>
                  <a:pt x="1470081" y="1001031"/>
                  <a:pt x="1047481" y="1062467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二等辺三角形 12"/>
          <p:cNvSpPr/>
          <p:nvPr/>
        </p:nvSpPr>
        <p:spPr>
          <a:xfrm rot="6922713">
            <a:off x="5164931" y="4982369"/>
            <a:ext cx="693738" cy="666750"/>
          </a:xfrm>
          <a:custGeom>
            <a:avLst/>
            <a:gdLst>
              <a:gd name="connsiteX0" fmla="*/ 0 w 432048"/>
              <a:gd name="connsiteY0" fmla="*/ 1008112 h 1008112"/>
              <a:gd name="connsiteX1" fmla="*/ 216024 w 432048"/>
              <a:gd name="connsiteY1" fmla="*/ 0 h 1008112"/>
              <a:gd name="connsiteX2" fmla="*/ 432048 w 432048"/>
              <a:gd name="connsiteY2" fmla="*/ 1008112 h 1008112"/>
              <a:gd name="connsiteX3" fmla="*/ 0 w 432048"/>
              <a:gd name="connsiteY3" fmla="*/ 1008112 h 1008112"/>
              <a:gd name="connsiteX0" fmla="*/ 0 w 637322"/>
              <a:gd name="connsiteY0" fmla="*/ 1008112 h 1008112"/>
              <a:gd name="connsiteX1" fmla="*/ 216024 w 637322"/>
              <a:gd name="connsiteY1" fmla="*/ 0 h 1008112"/>
              <a:gd name="connsiteX2" fmla="*/ 637322 w 637322"/>
              <a:gd name="connsiteY2" fmla="*/ 998782 h 1008112"/>
              <a:gd name="connsiteX3" fmla="*/ 0 w 637322"/>
              <a:gd name="connsiteY3" fmla="*/ 1008112 h 1008112"/>
              <a:gd name="connsiteX0" fmla="*/ 0 w 637322"/>
              <a:gd name="connsiteY0" fmla="*/ 1008112 h 1097305"/>
              <a:gd name="connsiteX1" fmla="*/ 216024 w 637322"/>
              <a:gd name="connsiteY1" fmla="*/ 0 h 1097305"/>
              <a:gd name="connsiteX2" fmla="*/ 637322 w 637322"/>
              <a:gd name="connsiteY2" fmla="*/ 998782 h 1097305"/>
              <a:gd name="connsiteX3" fmla="*/ 0 w 637322"/>
              <a:gd name="connsiteY3" fmla="*/ 1008112 h 1097305"/>
              <a:gd name="connsiteX0" fmla="*/ 0 w 637322"/>
              <a:gd name="connsiteY0" fmla="*/ 1008112 h 1122180"/>
              <a:gd name="connsiteX1" fmla="*/ 216024 w 637322"/>
              <a:gd name="connsiteY1" fmla="*/ 0 h 1122180"/>
              <a:gd name="connsiteX2" fmla="*/ 637322 w 637322"/>
              <a:gd name="connsiteY2" fmla="*/ 998782 h 1122180"/>
              <a:gd name="connsiteX3" fmla="*/ 0 w 637322"/>
              <a:gd name="connsiteY3" fmla="*/ 1008112 h 1122180"/>
              <a:gd name="connsiteX0" fmla="*/ 0 w 637322"/>
              <a:gd name="connsiteY0" fmla="*/ 1008112 h 1126326"/>
              <a:gd name="connsiteX1" fmla="*/ 216024 w 637322"/>
              <a:gd name="connsiteY1" fmla="*/ 0 h 1126326"/>
              <a:gd name="connsiteX2" fmla="*/ 637322 w 637322"/>
              <a:gd name="connsiteY2" fmla="*/ 998782 h 1126326"/>
              <a:gd name="connsiteX3" fmla="*/ 0 w 637322"/>
              <a:gd name="connsiteY3" fmla="*/ 1008112 h 1126326"/>
              <a:gd name="connsiteX0" fmla="*/ 0 w 637322"/>
              <a:gd name="connsiteY0" fmla="*/ 1008112 h 1164366"/>
              <a:gd name="connsiteX1" fmla="*/ 216024 w 637322"/>
              <a:gd name="connsiteY1" fmla="*/ 0 h 1164366"/>
              <a:gd name="connsiteX2" fmla="*/ 637322 w 637322"/>
              <a:gd name="connsiteY2" fmla="*/ 998782 h 1164366"/>
              <a:gd name="connsiteX3" fmla="*/ 0 w 637322"/>
              <a:gd name="connsiteY3" fmla="*/ 1008112 h 1164366"/>
              <a:gd name="connsiteX0" fmla="*/ 0 w 637322"/>
              <a:gd name="connsiteY0" fmla="*/ 1008112 h 1186134"/>
              <a:gd name="connsiteX1" fmla="*/ 216024 w 637322"/>
              <a:gd name="connsiteY1" fmla="*/ 0 h 1186134"/>
              <a:gd name="connsiteX2" fmla="*/ 637322 w 637322"/>
              <a:gd name="connsiteY2" fmla="*/ 998782 h 1186134"/>
              <a:gd name="connsiteX3" fmla="*/ 0 w 637322"/>
              <a:gd name="connsiteY3" fmla="*/ 1008112 h 1186134"/>
              <a:gd name="connsiteX0" fmla="*/ 0 w 637322"/>
              <a:gd name="connsiteY0" fmla="*/ 1008112 h 1144023"/>
              <a:gd name="connsiteX1" fmla="*/ 216024 w 637322"/>
              <a:gd name="connsiteY1" fmla="*/ 0 h 1144023"/>
              <a:gd name="connsiteX2" fmla="*/ 637322 w 637322"/>
              <a:gd name="connsiteY2" fmla="*/ 998782 h 1144023"/>
              <a:gd name="connsiteX3" fmla="*/ 0 w 637322"/>
              <a:gd name="connsiteY3" fmla="*/ 1008112 h 1144023"/>
              <a:gd name="connsiteX0" fmla="*/ 0 w 660768"/>
              <a:gd name="connsiteY0" fmla="*/ 1008112 h 1138874"/>
              <a:gd name="connsiteX1" fmla="*/ 216024 w 660768"/>
              <a:gd name="connsiteY1" fmla="*/ 0 h 1138874"/>
              <a:gd name="connsiteX2" fmla="*/ 660768 w 660768"/>
              <a:gd name="connsiteY2" fmla="*/ 987059 h 1138874"/>
              <a:gd name="connsiteX3" fmla="*/ 0 w 660768"/>
              <a:gd name="connsiteY3" fmla="*/ 1008112 h 1138874"/>
              <a:gd name="connsiteX0" fmla="*/ 486260 w 1147028"/>
              <a:gd name="connsiteY0" fmla="*/ 1008112 h 1138874"/>
              <a:gd name="connsiteX1" fmla="*/ 0 w 1147028"/>
              <a:gd name="connsiteY1" fmla="*/ 916565 h 1138874"/>
              <a:gd name="connsiteX2" fmla="*/ 702284 w 1147028"/>
              <a:gd name="connsiteY2" fmla="*/ 0 h 1138874"/>
              <a:gd name="connsiteX3" fmla="*/ 1147028 w 1147028"/>
              <a:gd name="connsiteY3" fmla="*/ 987059 h 1138874"/>
              <a:gd name="connsiteX4" fmla="*/ 486260 w 1147028"/>
              <a:gd name="connsiteY4" fmla="*/ 1008112 h 1138874"/>
              <a:gd name="connsiteX0" fmla="*/ 486260 w 1147028"/>
              <a:gd name="connsiteY0" fmla="*/ 1039373 h 1170135"/>
              <a:gd name="connsiteX1" fmla="*/ 0 w 1147028"/>
              <a:gd name="connsiteY1" fmla="*/ 947826 h 1170135"/>
              <a:gd name="connsiteX2" fmla="*/ 702284 w 1147028"/>
              <a:gd name="connsiteY2" fmla="*/ 0 h 1170135"/>
              <a:gd name="connsiteX3" fmla="*/ 1147028 w 1147028"/>
              <a:gd name="connsiteY3" fmla="*/ 1018320 h 1170135"/>
              <a:gd name="connsiteX4" fmla="*/ 486260 w 1147028"/>
              <a:gd name="connsiteY4" fmla="*/ 1039373 h 1170135"/>
              <a:gd name="connsiteX0" fmla="*/ 458907 w 1147028"/>
              <a:gd name="connsiteY0" fmla="*/ 1164419 h 1254590"/>
              <a:gd name="connsiteX1" fmla="*/ 0 w 1147028"/>
              <a:gd name="connsiteY1" fmla="*/ 947826 h 1254590"/>
              <a:gd name="connsiteX2" fmla="*/ 702284 w 1147028"/>
              <a:gd name="connsiteY2" fmla="*/ 0 h 1254590"/>
              <a:gd name="connsiteX3" fmla="*/ 1147028 w 1147028"/>
              <a:gd name="connsiteY3" fmla="*/ 1018320 h 1254590"/>
              <a:gd name="connsiteX4" fmla="*/ 458907 w 1147028"/>
              <a:gd name="connsiteY4" fmla="*/ 1164419 h 1254590"/>
              <a:gd name="connsiteX0" fmla="*/ 458907 w 1147028"/>
              <a:gd name="connsiteY0" fmla="*/ 1164419 h 1173514"/>
              <a:gd name="connsiteX1" fmla="*/ 0 w 1147028"/>
              <a:gd name="connsiteY1" fmla="*/ 947826 h 1173514"/>
              <a:gd name="connsiteX2" fmla="*/ 702284 w 1147028"/>
              <a:gd name="connsiteY2" fmla="*/ 0 h 1173514"/>
              <a:gd name="connsiteX3" fmla="*/ 1147028 w 1147028"/>
              <a:gd name="connsiteY3" fmla="*/ 1018320 h 1173514"/>
              <a:gd name="connsiteX4" fmla="*/ 458907 w 1147028"/>
              <a:gd name="connsiteY4" fmla="*/ 1164419 h 1173514"/>
              <a:gd name="connsiteX0" fmla="*/ 415922 w 1147028"/>
              <a:gd name="connsiteY0" fmla="*/ 1156604 h 1167225"/>
              <a:gd name="connsiteX1" fmla="*/ 0 w 1147028"/>
              <a:gd name="connsiteY1" fmla="*/ 947826 h 1167225"/>
              <a:gd name="connsiteX2" fmla="*/ 702284 w 1147028"/>
              <a:gd name="connsiteY2" fmla="*/ 0 h 1167225"/>
              <a:gd name="connsiteX3" fmla="*/ 1147028 w 1147028"/>
              <a:gd name="connsiteY3" fmla="*/ 1018320 h 1167225"/>
              <a:gd name="connsiteX4" fmla="*/ 415922 w 1147028"/>
              <a:gd name="connsiteY4" fmla="*/ 1156604 h 1167225"/>
              <a:gd name="connsiteX0" fmla="*/ 415922 w 1147028"/>
              <a:gd name="connsiteY0" fmla="*/ 1156604 h 1174327"/>
              <a:gd name="connsiteX1" fmla="*/ 0 w 1147028"/>
              <a:gd name="connsiteY1" fmla="*/ 947826 h 1174327"/>
              <a:gd name="connsiteX2" fmla="*/ 702284 w 1147028"/>
              <a:gd name="connsiteY2" fmla="*/ 0 h 1174327"/>
              <a:gd name="connsiteX3" fmla="*/ 1147028 w 1147028"/>
              <a:gd name="connsiteY3" fmla="*/ 1018320 h 1174327"/>
              <a:gd name="connsiteX4" fmla="*/ 415922 w 1147028"/>
              <a:gd name="connsiteY4" fmla="*/ 1156604 h 1174327"/>
              <a:gd name="connsiteX0" fmla="*/ 415922 w 1147028"/>
              <a:gd name="connsiteY0" fmla="*/ 1156604 h 1179484"/>
              <a:gd name="connsiteX1" fmla="*/ 0 w 1147028"/>
              <a:gd name="connsiteY1" fmla="*/ 947826 h 1179484"/>
              <a:gd name="connsiteX2" fmla="*/ 702284 w 1147028"/>
              <a:gd name="connsiteY2" fmla="*/ 0 h 1179484"/>
              <a:gd name="connsiteX3" fmla="*/ 1147028 w 1147028"/>
              <a:gd name="connsiteY3" fmla="*/ 1018320 h 1179484"/>
              <a:gd name="connsiteX4" fmla="*/ 415922 w 1147028"/>
              <a:gd name="connsiteY4" fmla="*/ 1156604 h 1179484"/>
              <a:gd name="connsiteX0" fmla="*/ 580045 w 1147028"/>
              <a:gd name="connsiteY0" fmla="*/ 1164420 h 1184994"/>
              <a:gd name="connsiteX1" fmla="*/ 0 w 1147028"/>
              <a:gd name="connsiteY1" fmla="*/ 947826 h 1184994"/>
              <a:gd name="connsiteX2" fmla="*/ 702284 w 1147028"/>
              <a:gd name="connsiteY2" fmla="*/ 0 h 1184994"/>
              <a:gd name="connsiteX3" fmla="*/ 1147028 w 1147028"/>
              <a:gd name="connsiteY3" fmla="*/ 1018320 h 1184994"/>
              <a:gd name="connsiteX4" fmla="*/ 580045 w 1147028"/>
              <a:gd name="connsiteY4" fmla="*/ 1164420 h 1184994"/>
              <a:gd name="connsiteX0" fmla="*/ 580045 w 1147028"/>
              <a:gd name="connsiteY0" fmla="*/ 1164420 h 1172866"/>
              <a:gd name="connsiteX1" fmla="*/ 0 w 1147028"/>
              <a:gd name="connsiteY1" fmla="*/ 947826 h 1172866"/>
              <a:gd name="connsiteX2" fmla="*/ 702284 w 1147028"/>
              <a:gd name="connsiteY2" fmla="*/ 0 h 1172866"/>
              <a:gd name="connsiteX3" fmla="*/ 1147028 w 1147028"/>
              <a:gd name="connsiteY3" fmla="*/ 1018320 h 1172866"/>
              <a:gd name="connsiteX4" fmla="*/ 580045 w 1147028"/>
              <a:gd name="connsiteY4" fmla="*/ 1164420 h 1172866"/>
              <a:gd name="connsiteX0" fmla="*/ 580045 w 1147028"/>
              <a:gd name="connsiteY0" fmla="*/ 1164420 h 1164420"/>
              <a:gd name="connsiteX1" fmla="*/ 0 w 1147028"/>
              <a:gd name="connsiteY1" fmla="*/ 947826 h 1164420"/>
              <a:gd name="connsiteX2" fmla="*/ 702284 w 1147028"/>
              <a:gd name="connsiteY2" fmla="*/ 0 h 1164420"/>
              <a:gd name="connsiteX3" fmla="*/ 1147028 w 1147028"/>
              <a:gd name="connsiteY3" fmla="*/ 1018320 h 1164420"/>
              <a:gd name="connsiteX4" fmla="*/ 580045 w 1147028"/>
              <a:gd name="connsiteY4" fmla="*/ 1164420 h 1164420"/>
              <a:gd name="connsiteX0" fmla="*/ 580045 w 1147028"/>
              <a:gd name="connsiteY0" fmla="*/ 1164420 h 1164420"/>
              <a:gd name="connsiteX1" fmla="*/ 0 w 1147028"/>
              <a:gd name="connsiteY1" fmla="*/ 947826 h 1164420"/>
              <a:gd name="connsiteX2" fmla="*/ 702284 w 1147028"/>
              <a:gd name="connsiteY2" fmla="*/ 0 h 1164420"/>
              <a:gd name="connsiteX3" fmla="*/ 1147028 w 1147028"/>
              <a:gd name="connsiteY3" fmla="*/ 1018320 h 1164420"/>
              <a:gd name="connsiteX4" fmla="*/ 580045 w 1147028"/>
              <a:gd name="connsiteY4" fmla="*/ 1164420 h 1164420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537061 w 1147028"/>
              <a:gd name="connsiteY0" fmla="*/ 1156605 h 1156605"/>
              <a:gd name="connsiteX1" fmla="*/ 0 w 1147028"/>
              <a:gd name="connsiteY1" fmla="*/ 947826 h 1156605"/>
              <a:gd name="connsiteX2" fmla="*/ 702284 w 1147028"/>
              <a:gd name="connsiteY2" fmla="*/ 0 h 1156605"/>
              <a:gd name="connsiteX3" fmla="*/ 1147028 w 1147028"/>
              <a:gd name="connsiteY3" fmla="*/ 1018320 h 1156605"/>
              <a:gd name="connsiteX4" fmla="*/ 537061 w 1147028"/>
              <a:gd name="connsiteY4" fmla="*/ 1156605 h 1156605"/>
              <a:gd name="connsiteX0" fmla="*/ 537061 w 1147028"/>
              <a:gd name="connsiteY0" fmla="*/ 1156605 h 1173114"/>
              <a:gd name="connsiteX1" fmla="*/ 0 w 1147028"/>
              <a:gd name="connsiteY1" fmla="*/ 947826 h 1173114"/>
              <a:gd name="connsiteX2" fmla="*/ 702284 w 1147028"/>
              <a:gd name="connsiteY2" fmla="*/ 0 h 1173114"/>
              <a:gd name="connsiteX3" fmla="*/ 1147028 w 1147028"/>
              <a:gd name="connsiteY3" fmla="*/ 1018320 h 1173114"/>
              <a:gd name="connsiteX4" fmla="*/ 537061 w 1147028"/>
              <a:gd name="connsiteY4" fmla="*/ 1156605 h 1173114"/>
              <a:gd name="connsiteX0" fmla="*/ 427646 w 1147028"/>
              <a:gd name="connsiteY0" fmla="*/ 1133159 h 1157402"/>
              <a:gd name="connsiteX1" fmla="*/ 0 w 1147028"/>
              <a:gd name="connsiteY1" fmla="*/ 947826 h 1157402"/>
              <a:gd name="connsiteX2" fmla="*/ 702284 w 1147028"/>
              <a:gd name="connsiteY2" fmla="*/ 0 h 1157402"/>
              <a:gd name="connsiteX3" fmla="*/ 1147028 w 1147028"/>
              <a:gd name="connsiteY3" fmla="*/ 1018320 h 1157402"/>
              <a:gd name="connsiteX4" fmla="*/ 427646 w 1147028"/>
              <a:gd name="connsiteY4" fmla="*/ 1133159 h 1157402"/>
              <a:gd name="connsiteX0" fmla="*/ 427646 w 1147028"/>
              <a:gd name="connsiteY0" fmla="*/ 1133159 h 1174205"/>
              <a:gd name="connsiteX1" fmla="*/ 0 w 1147028"/>
              <a:gd name="connsiteY1" fmla="*/ 947826 h 1174205"/>
              <a:gd name="connsiteX2" fmla="*/ 702284 w 1147028"/>
              <a:gd name="connsiteY2" fmla="*/ 0 h 1174205"/>
              <a:gd name="connsiteX3" fmla="*/ 1147028 w 1147028"/>
              <a:gd name="connsiteY3" fmla="*/ 1018320 h 1174205"/>
              <a:gd name="connsiteX4" fmla="*/ 427646 w 1147028"/>
              <a:gd name="connsiteY4" fmla="*/ 1133159 h 1174205"/>
              <a:gd name="connsiteX0" fmla="*/ 427647 w 1147029"/>
              <a:gd name="connsiteY0" fmla="*/ 1133159 h 1174205"/>
              <a:gd name="connsiteX1" fmla="*/ 1 w 1147029"/>
              <a:gd name="connsiteY1" fmla="*/ 947826 h 1174205"/>
              <a:gd name="connsiteX2" fmla="*/ 702285 w 1147029"/>
              <a:gd name="connsiteY2" fmla="*/ 0 h 1174205"/>
              <a:gd name="connsiteX3" fmla="*/ 1147029 w 1147029"/>
              <a:gd name="connsiteY3" fmla="*/ 1018320 h 1174205"/>
              <a:gd name="connsiteX4" fmla="*/ 427647 w 1147029"/>
              <a:gd name="connsiteY4" fmla="*/ 1133159 h 1174205"/>
              <a:gd name="connsiteX0" fmla="*/ 431554 w 1147029"/>
              <a:gd name="connsiteY0" fmla="*/ 1160513 h 1193331"/>
              <a:gd name="connsiteX1" fmla="*/ 1 w 1147029"/>
              <a:gd name="connsiteY1" fmla="*/ 947826 h 1193331"/>
              <a:gd name="connsiteX2" fmla="*/ 702285 w 1147029"/>
              <a:gd name="connsiteY2" fmla="*/ 0 h 1193331"/>
              <a:gd name="connsiteX3" fmla="*/ 1147029 w 1147029"/>
              <a:gd name="connsiteY3" fmla="*/ 1018320 h 1193331"/>
              <a:gd name="connsiteX4" fmla="*/ 431554 w 1147029"/>
              <a:gd name="connsiteY4" fmla="*/ 1160513 h 1193331"/>
              <a:gd name="connsiteX0" fmla="*/ 431556 w 1147031"/>
              <a:gd name="connsiteY0" fmla="*/ 1160513 h 1193331"/>
              <a:gd name="connsiteX1" fmla="*/ 3 w 1147031"/>
              <a:gd name="connsiteY1" fmla="*/ 947826 h 1193331"/>
              <a:gd name="connsiteX2" fmla="*/ 702287 w 1147031"/>
              <a:gd name="connsiteY2" fmla="*/ 0 h 1193331"/>
              <a:gd name="connsiteX3" fmla="*/ 1147031 w 1147031"/>
              <a:gd name="connsiteY3" fmla="*/ 1018320 h 1193331"/>
              <a:gd name="connsiteX4" fmla="*/ 431556 w 1147031"/>
              <a:gd name="connsiteY4" fmla="*/ 1160513 h 1193331"/>
              <a:gd name="connsiteX0" fmla="*/ 603494 w 1147030"/>
              <a:gd name="connsiteY0" fmla="*/ 1187867 h 1214487"/>
              <a:gd name="connsiteX1" fmla="*/ 2 w 1147030"/>
              <a:gd name="connsiteY1" fmla="*/ 947826 h 1214487"/>
              <a:gd name="connsiteX2" fmla="*/ 702286 w 1147030"/>
              <a:gd name="connsiteY2" fmla="*/ 0 h 1214487"/>
              <a:gd name="connsiteX3" fmla="*/ 1147030 w 1147030"/>
              <a:gd name="connsiteY3" fmla="*/ 1018320 h 1214487"/>
              <a:gd name="connsiteX4" fmla="*/ 603494 w 1147030"/>
              <a:gd name="connsiteY4" fmla="*/ 1187867 h 1214487"/>
              <a:gd name="connsiteX0" fmla="*/ 595679 w 1147030"/>
              <a:gd name="connsiteY0" fmla="*/ 1230852 h 1250795"/>
              <a:gd name="connsiteX1" fmla="*/ 2 w 1147030"/>
              <a:gd name="connsiteY1" fmla="*/ 947826 h 1250795"/>
              <a:gd name="connsiteX2" fmla="*/ 702286 w 1147030"/>
              <a:gd name="connsiteY2" fmla="*/ 0 h 1250795"/>
              <a:gd name="connsiteX3" fmla="*/ 1147030 w 1147030"/>
              <a:gd name="connsiteY3" fmla="*/ 1018320 h 1250795"/>
              <a:gd name="connsiteX4" fmla="*/ 595679 w 1147030"/>
              <a:gd name="connsiteY4" fmla="*/ 1230852 h 1250795"/>
              <a:gd name="connsiteX0" fmla="*/ 595679 w 1147030"/>
              <a:gd name="connsiteY0" fmla="*/ 1230852 h 1231325"/>
              <a:gd name="connsiteX1" fmla="*/ 2 w 1147030"/>
              <a:gd name="connsiteY1" fmla="*/ 947826 h 1231325"/>
              <a:gd name="connsiteX2" fmla="*/ 702286 w 1147030"/>
              <a:gd name="connsiteY2" fmla="*/ 0 h 1231325"/>
              <a:gd name="connsiteX3" fmla="*/ 1147030 w 1147030"/>
              <a:gd name="connsiteY3" fmla="*/ 1018320 h 1231325"/>
              <a:gd name="connsiteX4" fmla="*/ 595679 w 1147030"/>
              <a:gd name="connsiteY4" fmla="*/ 1230852 h 1231325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630848 w 1147030"/>
              <a:gd name="connsiteY0" fmla="*/ 1207405 h 1210347"/>
              <a:gd name="connsiteX1" fmla="*/ 2 w 1147030"/>
              <a:gd name="connsiteY1" fmla="*/ 947826 h 1210347"/>
              <a:gd name="connsiteX2" fmla="*/ 702286 w 1147030"/>
              <a:gd name="connsiteY2" fmla="*/ 0 h 1210347"/>
              <a:gd name="connsiteX3" fmla="*/ 1147030 w 1147030"/>
              <a:gd name="connsiteY3" fmla="*/ 1018320 h 1210347"/>
              <a:gd name="connsiteX4" fmla="*/ 630848 w 1147030"/>
              <a:gd name="connsiteY4" fmla="*/ 1207405 h 1210347"/>
              <a:gd name="connsiteX0" fmla="*/ 544879 w 1147030"/>
              <a:gd name="connsiteY0" fmla="*/ 1183959 h 1189393"/>
              <a:gd name="connsiteX1" fmla="*/ 2 w 1147030"/>
              <a:gd name="connsiteY1" fmla="*/ 947826 h 1189393"/>
              <a:gd name="connsiteX2" fmla="*/ 702286 w 1147030"/>
              <a:gd name="connsiteY2" fmla="*/ 0 h 1189393"/>
              <a:gd name="connsiteX3" fmla="*/ 1147030 w 1147030"/>
              <a:gd name="connsiteY3" fmla="*/ 1018320 h 1189393"/>
              <a:gd name="connsiteX4" fmla="*/ 544879 w 1147030"/>
              <a:gd name="connsiteY4" fmla="*/ 1183959 h 1189393"/>
              <a:gd name="connsiteX0" fmla="*/ 544879 w 1147030"/>
              <a:gd name="connsiteY0" fmla="*/ 1183959 h 1186174"/>
              <a:gd name="connsiteX1" fmla="*/ 2 w 1147030"/>
              <a:gd name="connsiteY1" fmla="*/ 947826 h 1186174"/>
              <a:gd name="connsiteX2" fmla="*/ 702286 w 1147030"/>
              <a:gd name="connsiteY2" fmla="*/ 0 h 1186174"/>
              <a:gd name="connsiteX3" fmla="*/ 1147030 w 1147030"/>
              <a:gd name="connsiteY3" fmla="*/ 1018320 h 1186174"/>
              <a:gd name="connsiteX4" fmla="*/ 544879 w 1147030"/>
              <a:gd name="connsiteY4" fmla="*/ 1183959 h 1186174"/>
              <a:gd name="connsiteX0" fmla="*/ 544879 w 1147030"/>
              <a:gd name="connsiteY0" fmla="*/ 1183959 h 1187769"/>
              <a:gd name="connsiteX1" fmla="*/ 2 w 1147030"/>
              <a:gd name="connsiteY1" fmla="*/ 947826 h 1187769"/>
              <a:gd name="connsiteX2" fmla="*/ 702286 w 1147030"/>
              <a:gd name="connsiteY2" fmla="*/ 0 h 1187769"/>
              <a:gd name="connsiteX3" fmla="*/ 1147030 w 1147030"/>
              <a:gd name="connsiteY3" fmla="*/ 1018320 h 1187769"/>
              <a:gd name="connsiteX4" fmla="*/ 544879 w 1147030"/>
              <a:gd name="connsiteY4" fmla="*/ 1183959 h 1187769"/>
              <a:gd name="connsiteX0" fmla="*/ 615218 w 1147030"/>
              <a:gd name="connsiteY0" fmla="*/ 1180051 h 1184443"/>
              <a:gd name="connsiteX1" fmla="*/ 2 w 1147030"/>
              <a:gd name="connsiteY1" fmla="*/ 947826 h 1184443"/>
              <a:gd name="connsiteX2" fmla="*/ 702286 w 1147030"/>
              <a:gd name="connsiteY2" fmla="*/ 0 h 1184443"/>
              <a:gd name="connsiteX3" fmla="*/ 1147030 w 1147030"/>
              <a:gd name="connsiteY3" fmla="*/ 1018320 h 1184443"/>
              <a:gd name="connsiteX4" fmla="*/ 615218 w 1147030"/>
              <a:gd name="connsiteY4" fmla="*/ 1180051 h 1184443"/>
              <a:gd name="connsiteX0" fmla="*/ 615218 w 1147030"/>
              <a:gd name="connsiteY0" fmla="*/ 1180051 h 1184443"/>
              <a:gd name="connsiteX1" fmla="*/ 2 w 1147030"/>
              <a:gd name="connsiteY1" fmla="*/ 947826 h 1184443"/>
              <a:gd name="connsiteX2" fmla="*/ 702286 w 1147030"/>
              <a:gd name="connsiteY2" fmla="*/ 0 h 1184443"/>
              <a:gd name="connsiteX3" fmla="*/ 1147030 w 1147030"/>
              <a:gd name="connsiteY3" fmla="*/ 1018320 h 1184443"/>
              <a:gd name="connsiteX4" fmla="*/ 615218 w 1147030"/>
              <a:gd name="connsiteY4" fmla="*/ 1180051 h 1184443"/>
              <a:gd name="connsiteX0" fmla="*/ 615218 w 1154846"/>
              <a:gd name="connsiteY0" fmla="*/ 1180051 h 1182534"/>
              <a:gd name="connsiteX1" fmla="*/ 2 w 1154846"/>
              <a:gd name="connsiteY1" fmla="*/ 947826 h 1182534"/>
              <a:gd name="connsiteX2" fmla="*/ 702286 w 1154846"/>
              <a:gd name="connsiteY2" fmla="*/ 0 h 1182534"/>
              <a:gd name="connsiteX3" fmla="*/ 1154846 w 1154846"/>
              <a:gd name="connsiteY3" fmla="*/ 1002689 h 1182534"/>
              <a:gd name="connsiteX4" fmla="*/ 615218 w 1154846"/>
              <a:gd name="connsiteY4" fmla="*/ 1180051 h 1182534"/>
              <a:gd name="connsiteX0" fmla="*/ 615218 w 1154846"/>
              <a:gd name="connsiteY0" fmla="*/ 1180051 h 1180321"/>
              <a:gd name="connsiteX1" fmla="*/ 2 w 1154846"/>
              <a:gd name="connsiteY1" fmla="*/ 947826 h 1180321"/>
              <a:gd name="connsiteX2" fmla="*/ 702286 w 1154846"/>
              <a:gd name="connsiteY2" fmla="*/ 0 h 1180321"/>
              <a:gd name="connsiteX3" fmla="*/ 1154846 w 1154846"/>
              <a:gd name="connsiteY3" fmla="*/ 1002689 h 1180321"/>
              <a:gd name="connsiteX4" fmla="*/ 615218 w 1154846"/>
              <a:gd name="connsiteY4" fmla="*/ 1180051 h 1180321"/>
              <a:gd name="connsiteX0" fmla="*/ 615218 w 1177508"/>
              <a:gd name="connsiteY0" fmla="*/ 1180051 h 1180299"/>
              <a:gd name="connsiteX1" fmla="*/ 2 w 1177508"/>
              <a:gd name="connsiteY1" fmla="*/ 947826 h 1180299"/>
              <a:gd name="connsiteX2" fmla="*/ 702286 w 1177508"/>
              <a:gd name="connsiteY2" fmla="*/ 0 h 1180299"/>
              <a:gd name="connsiteX3" fmla="*/ 1177508 w 1177508"/>
              <a:gd name="connsiteY3" fmla="*/ 991936 h 1180299"/>
              <a:gd name="connsiteX4" fmla="*/ 615218 w 1177508"/>
              <a:gd name="connsiteY4" fmla="*/ 1180051 h 1180299"/>
              <a:gd name="connsiteX0" fmla="*/ 687124 w 1249414"/>
              <a:gd name="connsiteY0" fmla="*/ 1180051 h 1180299"/>
              <a:gd name="connsiteX1" fmla="*/ 0 w 1249414"/>
              <a:gd name="connsiteY1" fmla="*/ 898655 h 1180299"/>
              <a:gd name="connsiteX2" fmla="*/ 774192 w 1249414"/>
              <a:gd name="connsiteY2" fmla="*/ 0 h 1180299"/>
              <a:gd name="connsiteX3" fmla="*/ 1249414 w 1249414"/>
              <a:gd name="connsiteY3" fmla="*/ 991936 h 1180299"/>
              <a:gd name="connsiteX4" fmla="*/ 687124 w 1249414"/>
              <a:gd name="connsiteY4" fmla="*/ 1180051 h 1180299"/>
              <a:gd name="connsiteX0" fmla="*/ 687124 w 1249414"/>
              <a:gd name="connsiteY0" fmla="*/ 1199734 h 1199982"/>
              <a:gd name="connsiteX1" fmla="*/ 0 w 1249414"/>
              <a:gd name="connsiteY1" fmla="*/ 918338 h 1199982"/>
              <a:gd name="connsiteX2" fmla="*/ 771795 w 1249414"/>
              <a:gd name="connsiteY2" fmla="*/ -1 h 1199982"/>
              <a:gd name="connsiteX3" fmla="*/ 1249414 w 1249414"/>
              <a:gd name="connsiteY3" fmla="*/ 1011619 h 1199982"/>
              <a:gd name="connsiteX4" fmla="*/ 687124 w 1249414"/>
              <a:gd name="connsiteY4" fmla="*/ 1199734 h 1199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414" h="1199982">
                <a:moveTo>
                  <a:pt x="687124" y="1199734"/>
                </a:moveTo>
                <a:cubicBezTo>
                  <a:pt x="437766" y="1174428"/>
                  <a:pt x="-734" y="924105"/>
                  <a:pt x="0" y="918338"/>
                </a:cubicBezTo>
                <a:lnTo>
                  <a:pt x="771795" y="-1"/>
                </a:lnTo>
                <a:lnTo>
                  <a:pt x="1249414" y="1011619"/>
                </a:lnTo>
                <a:cubicBezTo>
                  <a:pt x="1160983" y="1073264"/>
                  <a:pt x="920140" y="1206512"/>
                  <a:pt x="687124" y="1199734"/>
                </a:cubicBezTo>
                <a:close/>
              </a:path>
            </a:pathLst>
          </a:cu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二等辺三角形 12"/>
          <p:cNvSpPr/>
          <p:nvPr/>
        </p:nvSpPr>
        <p:spPr>
          <a:xfrm rot="14060744">
            <a:off x="2205832" y="5064919"/>
            <a:ext cx="603250" cy="687387"/>
          </a:xfrm>
          <a:custGeom>
            <a:avLst/>
            <a:gdLst>
              <a:gd name="connsiteX0" fmla="*/ 0 w 432048"/>
              <a:gd name="connsiteY0" fmla="*/ 1008112 h 1008112"/>
              <a:gd name="connsiteX1" fmla="*/ 216024 w 432048"/>
              <a:gd name="connsiteY1" fmla="*/ 0 h 1008112"/>
              <a:gd name="connsiteX2" fmla="*/ 432048 w 432048"/>
              <a:gd name="connsiteY2" fmla="*/ 1008112 h 1008112"/>
              <a:gd name="connsiteX3" fmla="*/ 0 w 432048"/>
              <a:gd name="connsiteY3" fmla="*/ 1008112 h 1008112"/>
              <a:gd name="connsiteX0" fmla="*/ 0 w 637322"/>
              <a:gd name="connsiteY0" fmla="*/ 1008112 h 1008112"/>
              <a:gd name="connsiteX1" fmla="*/ 216024 w 637322"/>
              <a:gd name="connsiteY1" fmla="*/ 0 h 1008112"/>
              <a:gd name="connsiteX2" fmla="*/ 637322 w 637322"/>
              <a:gd name="connsiteY2" fmla="*/ 998782 h 1008112"/>
              <a:gd name="connsiteX3" fmla="*/ 0 w 637322"/>
              <a:gd name="connsiteY3" fmla="*/ 1008112 h 1008112"/>
              <a:gd name="connsiteX0" fmla="*/ 0 w 637322"/>
              <a:gd name="connsiteY0" fmla="*/ 1008112 h 1097305"/>
              <a:gd name="connsiteX1" fmla="*/ 216024 w 637322"/>
              <a:gd name="connsiteY1" fmla="*/ 0 h 1097305"/>
              <a:gd name="connsiteX2" fmla="*/ 637322 w 637322"/>
              <a:gd name="connsiteY2" fmla="*/ 998782 h 1097305"/>
              <a:gd name="connsiteX3" fmla="*/ 0 w 637322"/>
              <a:gd name="connsiteY3" fmla="*/ 1008112 h 1097305"/>
              <a:gd name="connsiteX0" fmla="*/ 0 w 637322"/>
              <a:gd name="connsiteY0" fmla="*/ 1008112 h 1122180"/>
              <a:gd name="connsiteX1" fmla="*/ 216024 w 637322"/>
              <a:gd name="connsiteY1" fmla="*/ 0 h 1122180"/>
              <a:gd name="connsiteX2" fmla="*/ 637322 w 637322"/>
              <a:gd name="connsiteY2" fmla="*/ 998782 h 1122180"/>
              <a:gd name="connsiteX3" fmla="*/ 0 w 637322"/>
              <a:gd name="connsiteY3" fmla="*/ 1008112 h 1122180"/>
              <a:gd name="connsiteX0" fmla="*/ 0 w 637322"/>
              <a:gd name="connsiteY0" fmla="*/ 1008112 h 1126326"/>
              <a:gd name="connsiteX1" fmla="*/ 216024 w 637322"/>
              <a:gd name="connsiteY1" fmla="*/ 0 h 1126326"/>
              <a:gd name="connsiteX2" fmla="*/ 637322 w 637322"/>
              <a:gd name="connsiteY2" fmla="*/ 998782 h 1126326"/>
              <a:gd name="connsiteX3" fmla="*/ 0 w 637322"/>
              <a:gd name="connsiteY3" fmla="*/ 1008112 h 1126326"/>
              <a:gd name="connsiteX0" fmla="*/ 0 w 637322"/>
              <a:gd name="connsiteY0" fmla="*/ 1008112 h 1164366"/>
              <a:gd name="connsiteX1" fmla="*/ 216024 w 637322"/>
              <a:gd name="connsiteY1" fmla="*/ 0 h 1164366"/>
              <a:gd name="connsiteX2" fmla="*/ 637322 w 637322"/>
              <a:gd name="connsiteY2" fmla="*/ 998782 h 1164366"/>
              <a:gd name="connsiteX3" fmla="*/ 0 w 637322"/>
              <a:gd name="connsiteY3" fmla="*/ 1008112 h 1164366"/>
              <a:gd name="connsiteX0" fmla="*/ 0 w 637322"/>
              <a:gd name="connsiteY0" fmla="*/ 1008112 h 1186134"/>
              <a:gd name="connsiteX1" fmla="*/ 216024 w 637322"/>
              <a:gd name="connsiteY1" fmla="*/ 0 h 1186134"/>
              <a:gd name="connsiteX2" fmla="*/ 637322 w 637322"/>
              <a:gd name="connsiteY2" fmla="*/ 998782 h 1186134"/>
              <a:gd name="connsiteX3" fmla="*/ 0 w 637322"/>
              <a:gd name="connsiteY3" fmla="*/ 1008112 h 1186134"/>
              <a:gd name="connsiteX0" fmla="*/ 0 w 637322"/>
              <a:gd name="connsiteY0" fmla="*/ 1008112 h 1144023"/>
              <a:gd name="connsiteX1" fmla="*/ 216024 w 637322"/>
              <a:gd name="connsiteY1" fmla="*/ 0 h 1144023"/>
              <a:gd name="connsiteX2" fmla="*/ 637322 w 637322"/>
              <a:gd name="connsiteY2" fmla="*/ 998782 h 1144023"/>
              <a:gd name="connsiteX3" fmla="*/ 0 w 637322"/>
              <a:gd name="connsiteY3" fmla="*/ 1008112 h 1144023"/>
              <a:gd name="connsiteX0" fmla="*/ 0 w 660768"/>
              <a:gd name="connsiteY0" fmla="*/ 1008112 h 1138874"/>
              <a:gd name="connsiteX1" fmla="*/ 216024 w 660768"/>
              <a:gd name="connsiteY1" fmla="*/ 0 h 1138874"/>
              <a:gd name="connsiteX2" fmla="*/ 660768 w 660768"/>
              <a:gd name="connsiteY2" fmla="*/ 987059 h 1138874"/>
              <a:gd name="connsiteX3" fmla="*/ 0 w 660768"/>
              <a:gd name="connsiteY3" fmla="*/ 1008112 h 1138874"/>
              <a:gd name="connsiteX0" fmla="*/ 486260 w 1147028"/>
              <a:gd name="connsiteY0" fmla="*/ 1008112 h 1138874"/>
              <a:gd name="connsiteX1" fmla="*/ 0 w 1147028"/>
              <a:gd name="connsiteY1" fmla="*/ 916565 h 1138874"/>
              <a:gd name="connsiteX2" fmla="*/ 702284 w 1147028"/>
              <a:gd name="connsiteY2" fmla="*/ 0 h 1138874"/>
              <a:gd name="connsiteX3" fmla="*/ 1147028 w 1147028"/>
              <a:gd name="connsiteY3" fmla="*/ 987059 h 1138874"/>
              <a:gd name="connsiteX4" fmla="*/ 486260 w 1147028"/>
              <a:gd name="connsiteY4" fmla="*/ 1008112 h 1138874"/>
              <a:gd name="connsiteX0" fmla="*/ 486260 w 1147028"/>
              <a:gd name="connsiteY0" fmla="*/ 1039373 h 1170135"/>
              <a:gd name="connsiteX1" fmla="*/ 0 w 1147028"/>
              <a:gd name="connsiteY1" fmla="*/ 947826 h 1170135"/>
              <a:gd name="connsiteX2" fmla="*/ 702284 w 1147028"/>
              <a:gd name="connsiteY2" fmla="*/ 0 h 1170135"/>
              <a:gd name="connsiteX3" fmla="*/ 1147028 w 1147028"/>
              <a:gd name="connsiteY3" fmla="*/ 1018320 h 1170135"/>
              <a:gd name="connsiteX4" fmla="*/ 486260 w 1147028"/>
              <a:gd name="connsiteY4" fmla="*/ 1039373 h 1170135"/>
              <a:gd name="connsiteX0" fmla="*/ 458907 w 1147028"/>
              <a:gd name="connsiteY0" fmla="*/ 1164419 h 1254590"/>
              <a:gd name="connsiteX1" fmla="*/ 0 w 1147028"/>
              <a:gd name="connsiteY1" fmla="*/ 947826 h 1254590"/>
              <a:gd name="connsiteX2" fmla="*/ 702284 w 1147028"/>
              <a:gd name="connsiteY2" fmla="*/ 0 h 1254590"/>
              <a:gd name="connsiteX3" fmla="*/ 1147028 w 1147028"/>
              <a:gd name="connsiteY3" fmla="*/ 1018320 h 1254590"/>
              <a:gd name="connsiteX4" fmla="*/ 458907 w 1147028"/>
              <a:gd name="connsiteY4" fmla="*/ 1164419 h 1254590"/>
              <a:gd name="connsiteX0" fmla="*/ 458907 w 1147028"/>
              <a:gd name="connsiteY0" fmla="*/ 1164419 h 1173514"/>
              <a:gd name="connsiteX1" fmla="*/ 0 w 1147028"/>
              <a:gd name="connsiteY1" fmla="*/ 947826 h 1173514"/>
              <a:gd name="connsiteX2" fmla="*/ 702284 w 1147028"/>
              <a:gd name="connsiteY2" fmla="*/ 0 h 1173514"/>
              <a:gd name="connsiteX3" fmla="*/ 1147028 w 1147028"/>
              <a:gd name="connsiteY3" fmla="*/ 1018320 h 1173514"/>
              <a:gd name="connsiteX4" fmla="*/ 458907 w 1147028"/>
              <a:gd name="connsiteY4" fmla="*/ 1164419 h 1173514"/>
              <a:gd name="connsiteX0" fmla="*/ 415922 w 1147028"/>
              <a:gd name="connsiteY0" fmla="*/ 1156604 h 1167225"/>
              <a:gd name="connsiteX1" fmla="*/ 0 w 1147028"/>
              <a:gd name="connsiteY1" fmla="*/ 947826 h 1167225"/>
              <a:gd name="connsiteX2" fmla="*/ 702284 w 1147028"/>
              <a:gd name="connsiteY2" fmla="*/ 0 h 1167225"/>
              <a:gd name="connsiteX3" fmla="*/ 1147028 w 1147028"/>
              <a:gd name="connsiteY3" fmla="*/ 1018320 h 1167225"/>
              <a:gd name="connsiteX4" fmla="*/ 415922 w 1147028"/>
              <a:gd name="connsiteY4" fmla="*/ 1156604 h 1167225"/>
              <a:gd name="connsiteX0" fmla="*/ 415922 w 1147028"/>
              <a:gd name="connsiteY0" fmla="*/ 1156604 h 1174327"/>
              <a:gd name="connsiteX1" fmla="*/ 0 w 1147028"/>
              <a:gd name="connsiteY1" fmla="*/ 947826 h 1174327"/>
              <a:gd name="connsiteX2" fmla="*/ 702284 w 1147028"/>
              <a:gd name="connsiteY2" fmla="*/ 0 h 1174327"/>
              <a:gd name="connsiteX3" fmla="*/ 1147028 w 1147028"/>
              <a:gd name="connsiteY3" fmla="*/ 1018320 h 1174327"/>
              <a:gd name="connsiteX4" fmla="*/ 415922 w 1147028"/>
              <a:gd name="connsiteY4" fmla="*/ 1156604 h 1174327"/>
              <a:gd name="connsiteX0" fmla="*/ 415922 w 1147028"/>
              <a:gd name="connsiteY0" fmla="*/ 1156604 h 1179484"/>
              <a:gd name="connsiteX1" fmla="*/ 0 w 1147028"/>
              <a:gd name="connsiteY1" fmla="*/ 947826 h 1179484"/>
              <a:gd name="connsiteX2" fmla="*/ 702284 w 1147028"/>
              <a:gd name="connsiteY2" fmla="*/ 0 h 1179484"/>
              <a:gd name="connsiteX3" fmla="*/ 1147028 w 1147028"/>
              <a:gd name="connsiteY3" fmla="*/ 1018320 h 1179484"/>
              <a:gd name="connsiteX4" fmla="*/ 415922 w 1147028"/>
              <a:gd name="connsiteY4" fmla="*/ 1156604 h 1179484"/>
              <a:gd name="connsiteX0" fmla="*/ 580045 w 1147028"/>
              <a:gd name="connsiteY0" fmla="*/ 1164420 h 1184994"/>
              <a:gd name="connsiteX1" fmla="*/ 0 w 1147028"/>
              <a:gd name="connsiteY1" fmla="*/ 947826 h 1184994"/>
              <a:gd name="connsiteX2" fmla="*/ 702284 w 1147028"/>
              <a:gd name="connsiteY2" fmla="*/ 0 h 1184994"/>
              <a:gd name="connsiteX3" fmla="*/ 1147028 w 1147028"/>
              <a:gd name="connsiteY3" fmla="*/ 1018320 h 1184994"/>
              <a:gd name="connsiteX4" fmla="*/ 580045 w 1147028"/>
              <a:gd name="connsiteY4" fmla="*/ 1164420 h 1184994"/>
              <a:gd name="connsiteX0" fmla="*/ 580045 w 1147028"/>
              <a:gd name="connsiteY0" fmla="*/ 1164420 h 1172866"/>
              <a:gd name="connsiteX1" fmla="*/ 0 w 1147028"/>
              <a:gd name="connsiteY1" fmla="*/ 947826 h 1172866"/>
              <a:gd name="connsiteX2" fmla="*/ 702284 w 1147028"/>
              <a:gd name="connsiteY2" fmla="*/ 0 h 1172866"/>
              <a:gd name="connsiteX3" fmla="*/ 1147028 w 1147028"/>
              <a:gd name="connsiteY3" fmla="*/ 1018320 h 1172866"/>
              <a:gd name="connsiteX4" fmla="*/ 580045 w 1147028"/>
              <a:gd name="connsiteY4" fmla="*/ 1164420 h 1172866"/>
              <a:gd name="connsiteX0" fmla="*/ 580045 w 1147028"/>
              <a:gd name="connsiteY0" fmla="*/ 1164420 h 1164420"/>
              <a:gd name="connsiteX1" fmla="*/ 0 w 1147028"/>
              <a:gd name="connsiteY1" fmla="*/ 947826 h 1164420"/>
              <a:gd name="connsiteX2" fmla="*/ 702284 w 1147028"/>
              <a:gd name="connsiteY2" fmla="*/ 0 h 1164420"/>
              <a:gd name="connsiteX3" fmla="*/ 1147028 w 1147028"/>
              <a:gd name="connsiteY3" fmla="*/ 1018320 h 1164420"/>
              <a:gd name="connsiteX4" fmla="*/ 580045 w 1147028"/>
              <a:gd name="connsiteY4" fmla="*/ 1164420 h 1164420"/>
              <a:gd name="connsiteX0" fmla="*/ 580045 w 1147028"/>
              <a:gd name="connsiteY0" fmla="*/ 1164420 h 1164420"/>
              <a:gd name="connsiteX1" fmla="*/ 0 w 1147028"/>
              <a:gd name="connsiteY1" fmla="*/ 947826 h 1164420"/>
              <a:gd name="connsiteX2" fmla="*/ 702284 w 1147028"/>
              <a:gd name="connsiteY2" fmla="*/ 0 h 1164420"/>
              <a:gd name="connsiteX3" fmla="*/ 1147028 w 1147028"/>
              <a:gd name="connsiteY3" fmla="*/ 1018320 h 1164420"/>
              <a:gd name="connsiteX4" fmla="*/ 580045 w 1147028"/>
              <a:gd name="connsiteY4" fmla="*/ 1164420 h 1164420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662107 w 1147028"/>
              <a:gd name="connsiteY0" fmla="*/ 1172236 h 1172236"/>
              <a:gd name="connsiteX1" fmla="*/ 0 w 1147028"/>
              <a:gd name="connsiteY1" fmla="*/ 947826 h 1172236"/>
              <a:gd name="connsiteX2" fmla="*/ 702284 w 1147028"/>
              <a:gd name="connsiteY2" fmla="*/ 0 h 1172236"/>
              <a:gd name="connsiteX3" fmla="*/ 1147028 w 1147028"/>
              <a:gd name="connsiteY3" fmla="*/ 1018320 h 1172236"/>
              <a:gd name="connsiteX4" fmla="*/ 662107 w 1147028"/>
              <a:gd name="connsiteY4" fmla="*/ 1172236 h 1172236"/>
              <a:gd name="connsiteX0" fmla="*/ 537061 w 1147028"/>
              <a:gd name="connsiteY0" fmla="*/ 1156605 h 1156605"/>
              <a:gd name="connsiteX1" fmla="*/ 0 w 1147028"/>
              <a:gd name="connsiteY1" fmla="*/ 947826 h 1156605"/>
              <a:gd name="connsiteX2" fmla="*/ 702284 w 1147028"/>
              <a:gd name="connsiteY2" fmla="*/ 0 h 1156605"/>
              <a:gd name="connsiteX3" fmla="*/ 1147028 w 1147028"/>
              <a:gd name="connsiteY3" fmla="*/ 1018320 h 1156605"/>
              <a:gd name="connsiteX4" fmla="*/ 537061 w 1147028"/>
              <a:gd name="connsiteY4" fmla="*/ 1156605 h 1156605"/>
              <a:gd name="connsiteX0" fmla="*/ 537061 w 1147028"/>
              <a:gd name="connsiteY0" fmla="*/ 1156605 h 1173114"/>
              <a:gd name="connsiteX1" fmla="*/ 0 w 1147028"/>
              <a:gd name="connsiteY1" fmla="*/ 947826 h 1173114"/>
              <a:gd name="connsiteX2" fmla="*/ 702284 w 1147028"/>
              <a:gd name="connsiteY2" fmla="*/ 0 h 1173114"/>
              <a:gd name="connsiteX3" fmla="*/ 1147028 w 1147028"/>
              <a:gd name="connsiteY3" fmla="*/ 1018320 h 1173114"/>
              <a:gd name="connsiteX4" fmla="*/ 537061 w 1147028"/>
              <a:gd name="connsiteY4" fmla="*/ 1156605 h 1173114"/>
              <a:gd name="connsiteX0" fmla="*/ 427646 w 1147028"/>
              <a:gd name="connsiteY0" fmla="*/ 1133159 h 1157402"/>
              <a:gd name="connsiteX1" fmla="*/ 0 w 1147028"/>
              <a:gd name="connsiteY1" fmla="*/ 947826 h 1157402"/>
              <a:gd name="connsiteX2" fmla="*/ 702284 w 1147028"/>
              <a:gd name="connsiteY2" fmla="*/ 0 h 1157402"/>
              <a:gd name="connsiteX3" fmla="*/ 1147028 w 1147028"/>
              <a:gd name="connsiteY3" fmla="*/ 1018320 h 1157402"/>
              <a:gd name="connsiteX4" fmla="*/ 427646 w 1147028"/>
              <a:gd name="connsiteY4" fmla="*/ 1133159 h 1157402"/>
              <a:gd name="connsiteX0" fmla="*/ 427646 w 1147028"/>
              <a:gd name="connsiteY0" fmla="*/ 1133159 h 1174205"/>
              <a:gd name="connsiteX1" fmla="*/ 0 w 1147028"/>
              <a:gd name="connsiteY1" fmla="*/ 947826 h 1174205"/>
              <a:gd name="connsiteX2" fmla="*/ 702284 w 1147028"/>
              <a:gd name="connsiteY2" fmla="*/ 0 h 1174205"/>
              <a:gd name="connsiteX3" fmla="*/ 1147028 w 1147028"/>
              <a:gd name="connsiteY3" fmla="*/ 1018320 h 1174205"/>
              <a:gd name="connsiteX4" fmla="*/ 427646 w 1147028"/>
              <a:gd name="connsiteY4" fmla="*/ 1133159 h 1174205"/>
              <a:gd name="connsiteX0" fmla="*/ 427647 w 1147029"/>
              <a:gd name="connsiteY0" fmla="*/ 1133159 h 1174205"/>
              <a:gd name="connsiteX1" fmla="*/ 1 w 1147029"/>
              <a:gd name="connsiteY1" fmla="*/ 947826 h 1174205"/>
              <a:gd name="connsiteX2" fmla="*/ 702285 w 1147029"/>
              <a:gd name="connsiteY2" fmla="*/ 0 h 1174205"/>
              <a:gd name="connsiteX3" fmla="*/ 1147029 w 1147029"/>
              <a:gd name="connsiteY3" fmla="*/ 1018320 h 1174205"/>
              <a:gd name="connsiteX4" fmla="*/ 427647 w 1147029"/>
              <a:gd name="connsiteY4" fmla="*/ 1133159 h 1174205"/>
              <a:gd name="connsiteX0" fmla="*/ 431554 w 1147029"/>
              <a:gd name="connsiteY0" fmla="*/ 1160513 h 1193331"/>
              <a:gd name="connsiteX1" fmla="*/ 1 w 1147029"/>
              <a:gd name="connsiteY1" fmla="*/ 947826 h 1193331"/>
              <a:gd name="connsiteX2" fmla="*/ 702285 w 1147029"/>
              <a:gd name="connsiteY2" fmla="*/ 0 h 1193331"/>
              <a:gd name="connsiteX3" fmla="*/ 1147029 w 1147029"/>
              <a:gd name="connsiteY3" fmla="*/ 1018320 h 1193331"/>
              <a:gd name="connsiteX4" fmla="*/ 431554 w 1147029"/>
              <a:gd name="connsiteY4" fmla="*/ 1160513 h 1193331"/>
              <a:gd name="connsiteX0" fmla="*/ 431556 w 1147031"/>
              <a:gd name="connsiteY0" fmla="*/ 1160513 h 1193331"/>
              <a:gd name="connsiteX1" fmla="*/ 3 w 1147031"/>
              <a:gd name="connsiteY1" fmla="*/ 947826 h 1193331"/>
              <a:gd name="connsiteX2" fmla="*/ 702287 w 1147031"/>
              <a:gd name="connsiteY2" fmla="*/ 0 h 1193331"/>
              <a:gd name="connsiteX3" fmla="*/ 1147031 w 1147031"/>
              <a:gd name="connsiteY3" fmla="*/ 1018320 h 1193331"/>
              <a:gd name="connsiteX4" fmla="*/ 431556 w 1147031"/>
              <a:gd name="connsiteY4" fmla="*/ 1160513 h 1193331"/>
              <a:gd name="connsiteX0" fmla="*/ 603494 w 1147030"/>
              <a:gd name="connsiteY0" fmla="*/ 1187867 h 1214487"/>
              <a:gd name="connsiteX1" fmla="*/ 2 w 1147030"/>
              <a:gd name="connsiteY1" fmla="*/ 947826 h 1214487"/>
              <a:gd name="connsiteX2" fmla="*/ 702286 w 1147030"/>
              <a:gd name="connsiteY2" fmla="*/ 0 h 1214487"/>
              <a:gd name="connsiteX3" fmla="*/ 1147030 w 1147030"/>
              <a:gd name="connsiteY3" fmla="*/ 1018320 h 1214487"/>
              <a:gd name="connsiteX4" fmla="*/ 603494 w 1147030"/>
              <a:gd name="connsiteY4" fmla="*/ 1187867 h 1214487"/>
              <a:gd name="connsiteX0" fmla="*/ 595679 w 1147030"/>
              <a:gd name="connsiteY0" fmla="*/ 1230852 h 1250795"/>
              <a:gd name="connsiteX1" fmla="*/ 2 w 1147030"/>
              <a:gd name="connsiteY1" fmla="*/ 947826 h 1250795"/>
              <a:gd name="connsiteX2" fmla="*/ 702286 w 1147030"/>
              <a:gd name="connsiteY2" fmla="*/ 0 h 1250795"/>
              <a:gd name="connsiteX3" fmla="*/ 1147030 w 1147030"/>
              <a:gd name="connsiteY3" fmla="*/ 1018320 h 1250795"/>
              <a:gd name="connsiteX4" fmla="*/ 595679 w 1147030"/>
              <a:gd name="connsiteY4" fmla="*/ 1230852 h 1250795"/>
              <a:gd name="connsiteX0" fmla="*/ 595679 w 1147030"/>
              <a:gd name="connsiteY0" fmla="*/ 1230852 h 1231325"/>
              <a:gd name="connsiteX1" fmla="*/ 2 w 1147030"/>
              <a:gd name="connsiteY1" fmla="*/ 947826 h 1231325"/>
              <a:gd name="connsiteX2" fmla="*/ 702286 w 1147030"/>
              <a:gd name="connsiteY2" fmla="*/ 0 h 1231325"/>
              <a:gd name="connsiteX3" fmla="*/ 1147030 w 1147030"/>
              <a:gd name="connsiteY3" fmla="*/ 1018320 h 1231325"/>
              <a:gd name="connsiteX4" fmla="*/ 595679 w 1147030"/>
              <a:gd name="connsiteY4" fmla="*/ 1230852 h 1231325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0852"/>
              <a:gd name="connsiteX1" fmla="*/ 2 w 1147030"/>
              <a:gd name="connsiteY1" fmla="*/ 947826 h 1230852"/>
              <a:gd name="connsiteX2" fmla="*/ 702286 w 1147030"/>
              <a:gd name="connsiteY2" fmla="*/ 0 h 1230852"/>
              <a:gd name="connsiteX3" fmla="*/ 1147030 w 1147030"/>
              <a:gd name="connsiteY3" fmla="*/ 1018320 h 1230852"/>
              <a:gd name="connsiteX4" fmla="*/ 595679 w 1147030"/>
              <a:gd name="connsiteY4" fmla="*/ 1230852 h 1230852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595679 w 1147030"/>
              <a:gd name="connsiteY0" fmla="*/ 1230852 h 1232654"/>
              <a:gd name="connsiteX1" fmla="*/ 2 w 1147030"/>
              <a:gd name="connsiteY1" fmla="*/ 947826 h 1232654"/>
              <a:gd name="connsiteX2" fmla="*/ 702286 w 1147030"/>
              <a:gd name="connsiteY2" fmla="*/ 0 h 1232654"/>
              <a:gd name="connsiteX3" fmla="*/ 1147030 w 1147030"/>
              <a:gd name="connsiteY3" fmla="*/ 1018320 h 1232654"/>
              <a:gd name="connsiteX4" fmla="*/ 595679 w 1147030"/>
              <a:gd name="connsiteY4" fmla="*/ 1230852 h 1232654"/>
              <a:gd name="connsiteX0" fmla="*/ 630848 w 1147030"/>
              <a:gd name="connsiteY0" fmla="*/ 1207405 h 1210347"/>
              <a:gd name="connsiteX1" fmla="*/ 2 w 1147030"/>
              <a:gd name="connsiteY1" fmla="*/ 947826 h 1210347"/>
              <a:gd name="connsiteX2" fmla="*/ 702286 w 1147030"/>
              <a:gd name="connsiteY2" fmla="*/ 0 h 1210347"/>
              <a:gd name="connsiteX3" fmla="*/ 1147030 w 1147030"/>
              <a:gd name="connsiteY3" fmla="*/ 1018320 h 1210347"/>
              <a:gd name="connsiteX4" fmla="*/ 630848 w 1147030"/>
              <a:gd name="connsiteY4" fmla="*/ 1207405 h 1210347"/>
              <a:gd name="connsiteX0" fmla="*/ 544879 w 1147030"/>
              <a:gd name="connsiteY0" fmla="*/ 1183959 h 1189393"/>
              <a:gd name="connsiteX1" fmla="*/ 2 w 1147030"/>
              <a:gd name="connsiteY1" fmla="*/ 947826 h 1189393"/>
              <a:gd name="connsiteX2" fmla="*/ 702286 w 1147030"/>
              <a:gd name="connsiteY2" fmla="*/ 0 h 1189393"/>
              <a:gd name="connsiteX3" fmla="*/ 1147030 w 1147030"/>
              <a:gd name="connsiteY3" fmla="*/ 1018320 h 1189393"/>
              <a:gd name="connsiteX4" fmla="*/ 544879 w 1147030"/>
              <a:gd name="connsiteY4" fmla="*/ 1183959 h 1189393"/>
              <a:gd name="connsiteX0" fmla="*/ 544879 w 1147030"/>
              <a:gd name="connsiteY0" fmla="*/ 1183959 h 1186174"/>
              <a:gd name="connsiteX1" fmla="*/ 2 w 1147030"/>
              <a:gd name="connsiteY1" fmla="*/ 947826 h 1186174"/>
              <a:gd name="connsiteX2" fmla="*/ 702286 w 1147030"/>
              <a:gd name="connsiteY2" fmla="*/ 0 h 1186174"/>
              <a:gd name="connsiteX3" fmla="*/ 1147030 w 1147030"/>
              <a:gd name="connsiteY3" fmla="*/ 1018320 h 1186174"/>
              <a:gd name="connsiteX4" fmla="*/ 544879 w 1147030"/>
              <a:gd name="connsiteY4" fmla="*/ 1183959 h 1186174"/>
              <a:gd name="connsiteX0" fmla="*/ 544879 w 1147030"/>
              <a:gd name="connsiteY0" fmla="*/ 1183959 h 1187769"/>
              <a:gd name="connsiteX1" fmla="*/ 2 w 1147030"/>
              <a:gd name="connsiteY1" fmla="*/ 947826 h 1187769"/>
              <a:gd name="connsiteX2" fmla="*/ 702286 w 1147030"/>
              <a:gd name="connsiteY2" fmla="*/ 0 h 1187769"/>
              <a:gd name="connsiteX3" fmla="*/ 1147030 w 1147030"/>
              <a:gd name="connsiteY3" fmla="*/ 1018320 h 1187769"/>
              <a:gd name="connsiteX4" fmla="*/ 544879 w 1147030"/>
              <a:gd name="connsiteY4" fmla="*/ 1183959 h 1187769"/>
              <a:gd name="connsiteX0" fmla="*/ 615218 w 1147030"/>
              <a:gd name="connsiteY0" fmla="*/ 1180051 h 1184443"/>
              <a:gd name="connsiteX1" fmla="*/ 2 w 1147030"/>
              <a:gd name="connsiteY1" fmla="*/ 947826 h 1184443"/>
              <a:gd name="connsiteX2" fmla="*/ 702286 w 1147030"/>
              <a:gd name="connsiteY2" fmla="*/ 0 h 1184443"/>
              <a:gd name="connsiteX3" fmla="*/ 1147030 w 1147030"/>
              <a:gd name="connsiteY3" fmla="*/ 1018320 h 1184443"/>
              <a:gd name="connsiteX4" fmla="*/ 615218 w 1147030"/>
              <a:gd name="connsiteY4" fmla="*/ 1180051 h 1184443"/>
              <a:gd name="connsiteX0" fmla="*/ 615218 w 1147030"/>
              <a:gd name="connsiteY0" fmla="*/ 1180051 h 1184443"/>
              <a:gd name="connsiteX1" fmla="*/ 2 w 1147030"/>
              <a:gd name="connsiteY1" fmla="*/ 947826 h 1184443"/>
              <a:gd name="connsiteX2" fmla="*/ 702286 w 1147030"/>
              <a:gd name="connsiteY2" fmla="*/ 0 h 1184443"/>
              <a:gd name="connsiteX3" fmla="*/ 1147030 w 1147030"/>
              <a:gd name="connsiteY3" fmla="*/ 1018320 h 1184443"/>
              <a:gd name="connsiteX4" fmla="*/ 615218 w 1147030"/>
              <a:gd name="connsiteY4" fmla="*/ 1180051 h 1184443"/>
              <a:gd name="connsiteX0" fmla="*/ 615218 w 1154846"/>
              <a:gd name="connsiteY0" fmla="*/ 1180051 h 1182534"/>
              <a:gd name="connsiteX1" fmla="*/ 2 w 1154846"/>
              <a:gd name="connsiteY1" fmla="*/ 947826 h 1182534"/>
              <a:gd name="connsiteX2" fmla="*/ 702286 w 1154846"/>
              <a:gd name="connsiteY2" fmla="*/ 0 h 1182534"/>
              <a:gd name="connsiteX3" fmla="*/ 1154846 w 1154846"/>
              <a:gd name="connsiteY3" fmla="*/ 1002689 h 1182534"/>
              <a:gd name="connsiteX4" fmla="*/ 615218 w 1154846"/>
              <a:gd name="connsiteY4" fmla="*/ 1180051 h 1182534"/>
              <a:gd name="connsiteX0" fmla="*/ 615218 w 1154846"/>
              <a:gd name="connsiteY0" fmla="*/ 1180051 h 1180321"/>
              <a:gd name="connsiteX1" fmla="*/ 2 w 1154846"/>
              <a:gd name="connsiteY1" fmla="*/ 947826 h 1180321"/>
              <a:gd name="connsiteX2" fmla="*/ 702286 w 1154846"/>
              <a:gd name="connsiteY2" fmla="*/ 0 h 1180321"/>
              <a:gd name="connsiteX3" fmla="*/ 1154846 w 1154846"/>
              <a:gd name="connsiteY3" fmla="*/ 1002689 h 1180321"/>
              <a:gd name="connsiteX4" fmla="*/ 615218 w 1154846"/>
              <a:gd name="connsiteY4" fmla="*/ 1180051 h 1180321"/>
              <a:gd name="connsiteX0" fmla="*/ 615218 w 1154846"/>
              <a:gd name="connsiteY0" fmla="*/ 1238316 h 1238586"/>
              <a:gd name="connsiteX1" fmla="*/ 2 w 1154846"/>
              <a:gd name="connsiteY1" fmla="*/ 1006091 h 1238586"/>
              <a:gd name="connsiteX2" fmla="*/ 728646 w 1154846"/>
              <a:gd name="connsiteY2" fmla="*/ 1 h 1238586"/>
              <a:gd name="connsiteX3" fmla="*/ 1154846 w 1154846"/>
              <a:gd name="connsiteY3" fmla="*/ 1060954 h 1238586"/>
              <a:gd name="connsiteX4" fmla="*/ 615218 w 1154846"/>
              <a:gd name="connsiteY4" fmla="*/ 1238316 h 1238586"/>
              <a:gd name="connsiteX0" fmla="*/ 615218 w 1083292"/>
              <a:gd name="connsiteY0" fmla="*/ 1238316 h 1238798"/>
              <a:gd name="connsiteX1" fmla="*/ 2 w 1083292"/>
              <a:gd name="connsiteY1" fmla="*/ 1006091 h 1238798"/>
              <a:gd name="connsiteX2" fmla="*/ 728646 w 1083292"/>
              <a:gd name="connsiteY2" fmla="*/ 1 h 1238798"/>
              <a:gd name="connsiteX3" fmla="*/ 1083293 w 1083292"/>
              <a:gd name="connsiteY3" fmla="*/ 1117665 h 1238798"/>
              <a:gd name="connsiteX4" fmla="*/ 615218 w 1083292"/>
              <a:gd name="connsiteY4" fmla="*/ 1238316 h 1238798"/>
              <a:gd name="connsiteX0" fmla="*/ 615218 w 1105887"/>
              <a:gd name="connsiteY0" fmla="*/ 1238316 h 1238804"/>
              <a:gd name="connsiteX1" fmla="*/ 2 w 1105887"/>
              <a:gd name="connsiteY1" fmla="*/ 1006091 h 1238804"/>
              <a:gd name="connsiteX2" fmla="*/ 728646 w 1105887"/>
              <a:gd name="connsiteY2" fmla="*/ 1 h 1238804"/>
              <a:gd name="connsiteX3" fmla="*/ 1105887 w 1105887"/>
              <a:gd name="connsiteY3" fmla="*/ 1118439 h 1238804"/>
              <a:gd name="connsiteX4" fmla="*/ 615218 w 1105887"/>
              <a:gd name="connsiteY4" fmla="*/ 1238316 h 1238804"/>
              <a:gd name="connsiteX0" fmla="*/ 615218 w 1086299"/>
              <a:gd name="connsiteY0" fmla="*/ 1238316 h 1238951"/>
              <a:gd name="connsiteX1" fmla="*/ 2 w 1086299"/>
              <a:gd name="connsiteY1" fmla="*/ 1006091 h 1238951"/>
              <a:gd name="connsiteX2" fmla="*/ 728646 w 1086299"/>
              <a:gd name="connsiteY2" fmla="*/ 1 h 1238951"/>
              <a:gd name="connsiteX3" fmla="*/ 1086298 w 1086299"/>
              <a:gd name="connsiteY3" fmla="*/ 1135059 h 1238951"/>
              <a:gd name="connsiteX4" fmla="*/ 615218 w 1086299"/>
              <a:gd name="connsiteY4" fmla="*/ 1238316 h 123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6299" h="1238951">
                <a:moveTo>
                  <a:pt x="615218" y="1238316"/>
                </a:moveTo>
                <a:cubicBezTo>
                  <a:pt x="365860" y="1213010"/>
                  <a:pt x="-732" y="1011858"/>
                  <a:pt x="2" y="1006091"/>
                </a:cubicBezTo>
                <a:lnTo>
                  <a:pt x="728646" y="1"/>
                </a:lnTo>
                <a:lnTo>
                  <a:pt x="1086298" y="1135059"/>
                </a:lnTo>
                <a:cubicBezTo>
                  <a:pt x="997867" y="1196704"/>
                  <a:pt x="848234" y="1245094"/>
                  <a:pt x="615218" y="1238316"/>
                </a:cubicBezTo>
                <a:close/>
              </a:path>
            </a:pathLst>
          </a:cu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二等辺三角形 1"/>
          <p:cNvSpPr/>
          <p:nvPr/>
        </p:nvSpPr>
        <p:spPr>
          <a:xfrm>
            <a:off x="2159000" y="2492375"/>
            <a:ext cx="3629025" cy="3041650"/>
          </a:xfrm>
          <a:prstGeom prst="triangle">
            <a:avLst>
              <a:gd name="adj" fmla="val 622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5649913" y="5534025"/>
            <a:ext cx="176688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12763" y="549275"/>
            <a:ext cx="4313237" cy="522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/>
              <a:t>三角形の内角・外角の性質</a:t>
            </a:r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512763" y="1576388"/>
            <a:ext cx="8339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/>
              <a:t>三角形の３つの</a:t>
            </a:r>
            <a:r>
              <a:rPr lang="ja-JP" altLang="en-US" sz="3600">
                <a:solidFill>
                  <a:srgbClr val="FF66CC"/>
                </a:solidFill>
              </a:rPr>
              <a:t>内角</a:t>
            </a:r>
            <a:r>
              <a:rPr lang="ja-JP" altLang="en-US" sz="3600"/>
              <a:t>の和は　　　　である。</a:t>
            </a:r>
          </a:p>
        </p:txBody>
      </p: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3563938" y="4078288"/>
            <a:ext cx="1292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 b="1">
                <a:solidFill>
                  <a:srgbClr val="FF66CC"/>
                </a:solidFill>
              </a:rPr>
              <a:t>内角</a:t>
            </a:r>
          </a:p>
        </p:txBody>
      </p: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6551613" y="4076700"/>
            <a:ext cx="1684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4000" b="1">
                <a:solidFill>
                  <a:srgbClr val="0070C0"/>
                </a:solidFill>
              </a:rPr>
              <a:t>外角</a:t>
            </a:r>
          </a:p>
        </p:txBody>
      </p:sp>
      <p:sp>
        <p:nvSpPr>
          <p:cNvPr id="22" name="正方形/長方形 21"/>
          <p:cNvSpPr>
            <a:spLocks noChangeArrowheads="1"/>
          </p:cNvSpPr>
          <p:nvPr/>
        </p:nvSpPr>
        <p:spPr bwMode="auto">
          <a:xfrm>
            <a:off x="5895975" y="1574800"/>
            <a:ext cx="1498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200" b="1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１８０</a:t>
            </a:r>
            <a:r>
              <a:rPr lang="en-US" altLang="ja-JP" sz="2800" b="1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°</a:t>
            </a:r>
            <a:endParaRPr lang="ja-JP" altLang="en-US" sz="2800" b="1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 flipV="1">
            <a:off x="4267200" y="3173413"/>
            <a:ext cx="38100" cy="839787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endCxn id="15" idx="0"/>
          </p:cNvCxnSpPr>
          <p:nvPr/>
        </p:nvCxnSpPr>
        <p:spPr>
          <a:xfrm flipH="1">
            <a:off x="2763838" y="4648200"/>
            <a:ext cx="904875" cy="52705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4572000" y="4705350"/>
            <a:ext cx="566738" cy="452438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H="1">
            <a:off x="6362700" y="4862513"/>
            <a:ext cx="379413" cy="25558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6" grpId="1"/>
      <p:bldP spid="19" grpId="0"/>
      <p:bldP spid="19" grpId="1"/>
      <p:bldP spid="22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19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Calibri</vt:lpstr>
      <vt:lpstr>ＭＳ Ｐゴシック</vt:lpstr>
      <vt:lpstr>Arial</vt:lpstr>
      <vt:lpstr>HGP創英角ﾎﾟｯﾌﾟ体</vt:lpstr>
      <vt:lpstr>HG教科書体</vt:lpstr>
      <vt:lpstr>HG創英角ｺﾞｼｯｸUB</vt:lpstr>
      <vt:lpstr>Office ​​テーマ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takeokita-jh</dc:creator>
  <cp:lastModifiedBy>佐賀県教育センター</cp:lastModifiedBy>
  <cp:revision>63</cp:revision>
  <dcterms:created xsi:type="dcterms:W3CDTF">2012-11-20T00:39:33Z</dcterms:created>
  <dcterms:modified xsi:type="dcterms:W3CDTF">2013-02-25T09:04:23Z</dcterms:modified>
</cp:coreProperties>
</file>